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14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0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15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34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77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70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99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52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96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56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6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35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82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96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8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81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16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0F09-A81D-4810-91D4-3B7AB7084BE1}" type="datetimeFigureOut">
              <a:rPr lang="fi-FI" smtClean="0"/>
              <a:t>22.9.2018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B284-D349-488B-9D97-B652B1FB5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9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Tietoa vieraalla kielellä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Kotkan kaupunginkirjasto 2018</a:t>
            </a:r>
          </a:p>
          <a:p>
            <a:r>
              <a:rPr lang="fi-FI" dirty="0" smtClean="0"/>
              <a:t>CC-By-SA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92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harjoittele!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Etsi kirjastosta englanninkielisiä helppolukuisia kirjoja</a:t>
            </a:r>
            <a:endParaRPr lang="fi-FI" dirty="0"/>
          </a:p>
          <a:p>
            <a:pPr lvl="1"/>
            <a:r>
              <a:rPr lang="fi-FI" dirty="0" smtClean="0"/>
              <a:t>Millä kirjalla on kiinnostava nimi?</a:t>
            </a:r>
          </a:p>
          <a:p>
            <a:pPr lvl="1"/>
            <a:r>
              <a:rPr lang="fi-FI" dirty="0" smtClean="0"/>
              <a:t>Etsi lyhyt kuvaus kirjasta. Mistä kirjaa kertoo?</a:t>
            </a:r>
          </a:p>
          <a:p>
            <a:pPr lvl="1"/>
            <a:r>
              <a:rPr lang="fi-FI" dirty="0" smtClean="0"/>
              <a:t>Kiinnostaisiko sinua lukea kirja?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Etsi </a:t>
            </a:r>
            <a:r>
              <a:rPr lang="fi-FI" dirty="0" err="1" smtClean="0"/>
              <a:t>PressReaderistä</a:t>
            </a:r>
            <a:r>
              <a:rPr lang="fi-FI" dirty="0" smtClean="0"/>
              <a:t> jokin sinua kiinnostava lehti tai artikkeli</a:t>
            </a:r>
          </a:p>
          <a:p>
            <a:pPr lvl="1"/>
            <a:r>
              <a:rPr lang="fi-FI" dirty="0" smtClean="0"/>
              <a:t>Mistä jutussa kerrotaan?</a:t>
            </a:r>
          </a:p>
          <a:p>
            <a:pPr lvl="1"/>
            <a:r>
              <a:rPr lang="fi-FI" dirty="0" smtClean="0"/>
              <a:t>Opitko jotain uutta? Mitä?</a:t>
            </a:r>
          </a:p>
          <a:p>
            <a:pPr lvl="1"/>
            <a:r>
              <a:rPr lang="fi-FI" dirty="0" smtClean="0"/>
              <a:t>Käytettiinkö jutussa sanoja, joita et ymmärtänyt? Kirjoita sanat muistiin ja selvitä mitä ne tarkoittavat.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83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Kirjastosta?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Kirjastosta löytyy </a:t>
            </a:r>
            <a:r>
              <a:rPr lang="fi-FI" dirty="0" err="1" smtClean="0"/>
              <a:t>kauno-</a:t>
            </a:r>
            <a:r>
              <a:rPr lang="fi-FI" dirty="0" smtClean="0"/>
              <a:t> ja tietokirjoja monilla eri kielillä, muun muassa</a:t>
            </a:r>
          </a:p>
          <a:p>
            <a:pPr lvl="1"/>
            <a:r>
              <a:rPr lang="fi-FI" dirty="0" smtClean="0"/>
              <a:t>ruotsi</a:t>
            </a:r>
          </a:p>
          <a:p>
            <a:pPr lvl="1"/>
            <a:r>
              <a:rPr lang="fi-FI" dirty="0" smtClean="0"/>
              <a:t>venäjä</a:t>
            </a:r>
          </a:p>
          <a:p>
            <a:pPr lvl="1"/>
            <a:r>
              <a:rPr lang="fi-FI" dirty="0" smtClean="0"/>
              <a:t>englanti</a:t>
            </a:r>
          </a:p>
          <a:p>
            <a:pPr lvl="1"/>
            <a:r>
              <a:rPr lang="fi-FI" dirty="0" smtClean="0"/>
              <a:t>viro</a:t>
            </a:r>
          </a:p>
          <a:p>
            <a:pPr lvl="1"/>
            <a:r>
              <a:rPr lang="fi-FI" dirty="0" smtClean="0"/>
              <a:t>espanja</a:t>
            </a:r>
          </a:p>
          <a:p>
            <a:r>
              <a:rPr lang="fi-FI" dirty="0" smtClean="0"/>
              <a:t>Etsi myös musiikkia ja videoita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5273"/>
            <a:ext cx="4875213" cy="3250142"/>
          </a:xfrm>
        </p:spPr>
      </p:pic>
    </p:spTree>
    <p:extLst>
      <p:ext uri="{BB962C8B-B14F-4D97-AF65-F5344CB8AC3E}">
        <p14:creationId xmlns:p14="http://schemas.microsoft.com/office/powerpoint/2010/main" val="32216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kirjat ovat?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Kaunokirjat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Järjestetty kielen mukaan</a:t>
            </a:r>
          </a:p>
          <a:p>
            <a:r>
              <a:rPr lang="fi-FI" dirty="0" smtClean="0"/>
              <a:t>Lastenosastolla lastenkirjoja kuvakirjoista nuortenromaaneihin – myös mm. helppolukuisia kirjoja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Tietokirjat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Tietokirjoissa kaikki kielet ovat sekaisin samoissa hyllyissä</a:t>
            </a:r>
          </a:p>
          <a:p>
            <a:pPr lvl="1"/>
            <a:r>
              <a:rPr lang="fi-FI" dirty="0" smtClean="0"/>
              <a:t>Paitsi venäjän- ja vironkieliset tietokirjat</a:t>
            </a:r>
          </a:p>
          <a:p>
            <a:r>
              <a:rPr lang="fi-FI" dirty="0" smtClean="0"/>
              <a:t>Kirjat on järjestetty aiheen mukaan eri luokkiin</a:t>
            </a:r>
          </a:p>
        </p:txBody>
      </p:sp>
    </p:spTree>
    <p:extLst>
      <p:ext uri="{BB962C8B-B14F-4D97-AF65-F5344CB8AC3E}">
        <p14:creationId xmlns:p14="http://schemas.microsoft.com/office/powerpoint/2010/main" val="109003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Tiedonhakua voit rajata kielen mukaan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Haun jälkeen sivupalkissa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Tarkennetussa haussa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3" y="3073400"/>
            <a:ext cx="4494386" cy="271780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4"/>
          <a:stretch/>
        </p:blipFill>
        <p:spPr>
          <a:xfrm>
            <a:off x="6172200" y="3073398"/>
            <a:ext cx="4494386" cy="2703948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Nuoli oikealle 8"/>
          <p:cNvSpPr/>
          <p:nvPr/>
        </p:nvSpPr>
        <p:spPr>
          <a:xfrm>
            <a:off x="637316" y="3383279"/>
            <a:ext cx="619898" cy="368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oikealle 11"/>
          <p:cNvSpPr/>
          <p:nvPr/>
        </p:nvSpPr>
        <p:spPr>
          <a:xfrm rot="1612319">
            <a:off x="5613852" y="4864558"/>
            <a:ext cx="619898" cy="368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90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 haet verkkokirjastosta tietoa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Mieti – tai kokeile – kannattaako hakusana laittaa suomeksi vai englanniksi tai muulla kielellä </a:t>
            </a:r>
          </a:p>
          <a:p>
            <a:r>
              <a:rPr lang="fi-FI" dirty="0" smtClean="0"/>
              <a:t>Tieto vieraskielisten kirjojen sisällöstä tallennetaan suomenkielisillä asiasanoilla</a:t>
            </a:r>
          </a:p>
          <a:p>
            <a:pPr lvl="1"/>
            <a:r>
              <a:rPr lang="fi-FI" dirty="0" smtClean="0"/>
              <a:t>Ruotsinkielisissä myös ruotsiksi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63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Vieraskieliset lehdet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28" y="2249488"/>
            <a:ext cx="7571170" cy="3541712"/>
          </a:xfrm>
        </p:spPr>
      </p:pic>
    </p:spTree>
    <p:extLst>
      <p:ext uri="{BB962C8B-B14F-4D97-AF65-F5344CB8AC3E}">
        <p14:creationId xmlns:p14="http://schemas.microsoft.com/office/powerpoint/2010/main" val="17888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Pressreader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Käytettävissä missä tahansa – vapaasti kirjaston tietokoneilla, muualla vaatii kirjastokortin numeron ja tunnusluvun</a:t>
            </a:r>
          </a:p>
          <a:p>
            <a:pPr lvl="1"/>
            <a:r>
              <a:rPr lang="fi-FI" dirty="0" smtClean="0"/>
              <a:t>Linkki kirjaston ulkopuoliseen käyttöön löytyy </a:t>
            </a:r>
            <a:r>
              <a:rPr lang="fi-FI" dirty="0" err="1" smtClean="0"/>
              <a:t>kyyti.fi:stä</a:t>
            </a:r>
            <a:r>
              <a:rPr lang="fi-FI" dirty="0" smtClean="0"/>
              <a:t> </a:t>
            </a:r>
            <a:r>
              <a:rPr lang="fi-FI" smtClean="0"/>
              <a:t>-&gt; e-aineisto</a:t>
            </a:r>
            <a:endParaRPr lang="fi-FI" dirty="0" smtClean="0"/>
          </a:p>
          <a:p>
            <a:r>
              <a:rPr lang="fi-FI" dirty="0" smtClean="0"/>
              <a:t>Sisältää sanoma- ja aikakauslehtiä ympäri maailmaa</a:t>
            </a:r>
          </a:p>
          <a:p>
            <a:r>
              <a:rPr lang="fi-FI" dirty="0" smtClean="0"/>
              <a:t>Voit selata lehtiä niiden kotimaan, kielen tai aihepiirin (</a:t>
            </a:r>
            <a:r>
              <a:rPr lang="fi-FI" dirty="0" err="1" smtClean="0"/>
              <a:t>Categories</a:t>
            </a:r>
            <a:r>
              <a:rPr lang="fi-FI" dirty="0" smtClean="0"/>
              <a:t>) mukaan</a:t>
            </a:r>
          </a:p>
          <a:p>
            <a:r>
              <a:rPr lang="fi-FI" dirty="0" smtClean="0"/>
              <a:t>Joitakin artikkeleja voi kuunnella koneäänen lukemana</a:t>
            </a:r>
          </a:p>
          <a:p>
            <a:r>
              <a:rPr lang="fi-FI" dirty="0" smtClean="0"/>
              <a:t>Lehtiä voi myös hakea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721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Google </a:t>
            </a:r>
            <a:r>
              <a:rPr lang="fi-FI" dirty="0" err="1" smtClean="0"/>
              <a:t>Translate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Googlen Kääntäjä on kömpelö kääntämään suomea muille kielille tai muita kieliä suomeksi</a:t>
            </a:r>
          </a:p>
          <a:p>
            <a:r>
              <a:rPr lang="fi-FI" dirty="0" smtClean="0"/>
              <a:t>Yksittäisten sanojen kääntämiseen se toimii paremmin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489"/>
            <a:ext cx="4875213" cy="2287709"/>
          </a:xfrm>
        </p:spPr>
      </p:pic>
    </p:spTree>
    <p:extLst>
      <p:ext uri="{BB962C8B-B14F-4D97-AF65-F5344CB8AC3E}">
        <p14:creationId xmlns:p14="http://schemas.microsoft.com/office/powerpoint/2010/main" val="341461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Pieni vinkki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Jos et ole aivan varma, miten joku asia sanotaan englanniksi, käytä apuna Wikipediaa</a:t>
            </a:r>
          </a:p>
          <a:p>
            <a:r>
              <a:rPr lang="fi-FI" dirty="0" smtClean="0"/>
              <a:t>Etsi artikkeli suomenkielisestä </a:t>
            </a:r>
            <a:r>
              <a:rPr lang="fi-FI" dirty="0"/>
              <a:t>W</a:t>
            </a:r>
            <a:r>
              <a:rPr lang="fi-FI" dirty="0" smtClean="0"/>
              <a:t>ikipediasta</a:t>
            </a:r>
          </a:p>
          <a:p>
            <a:r>
              <a:rPr lang="fi-FI" dirty="0" smtClean="0"/>
              <a:t>Käännä se toiselle kielelle ja voit artikkelista tarkistaa, että puhutaan varmasti samasta asiasta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66931"/>
            <a:ext cx="4875213" cy="2306825"/>
          </a:xfrm>
        </p:spPr>
      </p:pic>
    </p:spTree>
    <p:extLst>
      <p:ext uri="{BB962C8B-B14F-4D97-AF65-F5344CB8AC3E}">
        <p14:creationId xmlns:p14="http://schemas.microsoft.com/office/powerpoint/2010/main" val="2962462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Piiri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Piiri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398</TotalTime>
  <Words>277</Words>
  <Application>Microsoft Office PowerPoint</Application>
  <PresentationFormat>Laajakuva</PresentationFormat>
  <Paragraphs>50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Piiri</vt:lpstr>
      <vt:lpstr>Tietoa vieraalla kielellä</vt:lpstr>
      <vt:lpstr>Kirjastosta?</vt:lpstr>
      <vt:lpstr>Missä kirjat ovat?</vt:lpstr>
      <vt:lpstr>Tiedonhakua voit rajata kielen mukaan</vt:lpstr>
      <vt:lpstr>Kun haet verkkokirjastosta tietoa</vt:lpstr>
      <vt:lpstr>Vieraskieliset lehdet</vt:lpstr>
      <vt:lpstr>Pressreader</vt:lpstr>
      <vt:lpstr>Google Translate</vt:lpstr>
      <vt:lpstr>Pieni vinkki</vt:lpstr>
      <vt:lpstr>harjoittele!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Hahkala Rosa</dc:creator>
  <cp:lastModifiedBy>Jussila Marika</cp:lastModifiedBy>
  <cp:revision>19</cp:revision>
  <dcterms:created xsi:type="dcterms:W3CDTF">2018-04-16T07:55:49Z</dcterms:created>
  <dcterms:modified xsi:type="dcterms:W3CDTF">2018-09-22T06:13:15Z</dcterms:modified>
</cp:coreProperties>
</file>