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43706A-D786-4968-97A1-0A1A66C74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993646-78DA-BB6B-EC23-637C194B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4FBAFE-9B30-ADA3-C7FE-75F79809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B5019F-79BC-6D94-16A5-70ED4037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A13043-5E44-FBAF-4D2F-CB77DF81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47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D070D8-4B8D-7EBE-B9DB-AA154A803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802697C-53BF-ABB8-D046-79DF19CB1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DFB114-8D45-901D-2673-04D1A23B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01F780-D68C-778D-7606-3E9E73E2A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A8E145C-7E6E-F403-CC7C-DD624A6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47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C334A76-73AF-5EE3-27BA-6D1FAF505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F34B913-6A71-3A73-5B5E-0628B48B9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1965F-012D-4C32-4116-84E2C79F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C5AA694-628D-D0F5-4BF6-7E97C1FD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3586C0-F4FC-C7D4-D557-F3CE9BDA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86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39EFD1-BEA4-EA24-5311-F6E0D57B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D84193-DB3A-8E1F-51DF-0D232DBE7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F6D8EE-CEB8-EA84-B890-3CF35555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4B55F3-5726-3A4C-5793-BDE191A5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72A709-828D-4C51-06AA-69295BB0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95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8C4CD5-440D-7B1C-C4F3-93B2596B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4F14331-44EE-3509-13D4-F9DDFC6FD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6D1494-19AF-8DEA-4DBC-74C96560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6FEF634-FB4F-CEA4-BD54-3390B60B4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96EC84-A9C9-70B9-05E4-95551323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4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C5B87F-6814-2837-1EED-0D9EC8D4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C1FE1B-DBBF-31B9-4DA5-65090412E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AF74C02-2080-6360-EF30-1528DA648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E696810-B92A-5872-47B2-6B8871DE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D108D0-A7D1-841D-C9DA-1AF7D96CC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EF7290-6579-2716-6743-5D82AE66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370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93A2E-7415-EEDC-78AE-6009CAFE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AF7265E-5967-41BF-9D27-B65A78442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10FDD6D-7854-EFCC-9A2F-DF8E95F10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2100726-BBBA-311F-DDC5-BFA015056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DD8F010-A53A-B388-0261-64D091297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FD6C4EC-3387-F65C-FB72-10457E13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B414C06-8DE7-2968-E2A2-421716AF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EDD2E5D-962F-D8E5-A991-D4202DAD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673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60303-56A5-34F4-5CBC-DEC6D6F4D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29EAF51-C0B6-E4CD-460C-F265221D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0CAEE36-44B1-ED27-6833-BB836293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1C8E2F5-20A5-EA8C-C1A9-57608499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4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950133C-4F70-F5CA-6FDE-7A7EA270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DC11101-C10A-858C-96CF-11B72441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354D6BA-90D3-19AF-CD28-8C9B7FCB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71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E3DD24-53CC-48D3-D66E-06BAF0F99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0DACBB-1A1F-C698-0F06-3E4332F80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9B74BC-C372-70B5-CA06-6DC4C3294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E62669C-0138-F76A-1BCC-ECC9A6CC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2B80688-1F2E-C25F-E31A-D809F2FA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9300C26-A836-973B-AD3E-33FD6905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90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98A51D-C688-665C-E62C-49AE2CAB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05AFD36-7CBA-D532-158C-7390C98E3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75D1031-636E-90B2-D8F9-4DA8E940D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B26F328-3908-CD88-B46E-CAB0481C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BCA69C6-157D-A14F-0F6F-8A220C82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41BFA61-570B-8BBD-E86A-937CA3E1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73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2C6DAEF-C8DC-AE07-406C-F3CE1466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3A41F5-F0DA-08B8-AC03-CC69114E4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5A2862-52CB-8029-DD73-FDB8AB1D4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61106-ED9A-4C93-9174-D80C09BE6499}" type="datetimeFigureOut">
              <a:rPr lang="fi-FI" smtClean="0"/>
              <a:t>4.12.2023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5895B5-B3B0-8353-C90A-1C3503DFA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0E21EF-9427-56DC-143D-8C7EFD729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3B597-7AB3-458C-927E-9AEB3582F4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26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736382-A0CC-BA70-E5A1-0DA4C94B3E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Polynomifunktiot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2F24728-E0C4-8BE1-CF0F-9D8C828BC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651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5EC4EF45-0173-0E95-EC7D-654E45F884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87680"/>
                <a:ext cx="10515600" cy="568928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=7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fi-FI" b="0" dirty="0"/>
              </a:p>
              <a:p>
                <a:pPr lvl="1"/>
                <a:r>
                  <a:rPr lang="fi-FI" dirty="0"/>
                  <a:t>Neljännen asteen polynomifunktio</a:t>
                </a:r>
              </a:p>
              <a:p>
                <a:pPr lvl="1"/>
                <a:r>
                  <a:rPr lang="fi-FI" dirty="0"/>
                  <a:t>Yhteenlaskettavat termejä</a:t>
                </a:r>
              </a:p>
              <a:p>
                <a:pPr lvl="1"/>
                <a:r>
                  <a:rPr lang="fi-FI" dirty="0"/>
                  <a:t>Vain saman nimisiä termejä voi yhdistää</a:t>
                </a:r>
              </a:p>
              <a:p>
                <a:pPr marL="0" indent="0">
                  <a:buNone/>
                </a:pPr>
                <a:endParaRPr lang="fi-FI" dirty="0"/>
              </a:p>
              <a:p>
                <a:r>
                  <a:rPr lang="fi-FI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fi-FI" dirty="0"/>
                  <a:t> muuttujan arvo, f(x) funktion arvo</a:t>
                </a:r>
              </a:p>
              <a:p>
                <a:r>
                  <a:rPr lang="fi-FI" dirty="0"/>
                  <a:t>Laskimella syöttö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≔…</m:t>
                    </m:r>
                  </m:oMath>
                </a14:m>
                <a:endParaRPr lang="fi-FI" dirty="0"/>
              </a:p>
              <a:p>
                <a:pPr marL="0" indent="0">
                  <a:buNone/>
                </a:pPr>
                <a:endParaRPr lang="fi-FI" dirty="0"/>
              </a:p>
              <a:p>
                <a:r>
                  <a:rPr lang="fi-FI" dirty="0" err="1"/>
                  <a:t>GeoGebralla</a:t>
                </a:r>
                <a:r>
                  <a:rPr lang="fi-FI" dirty="0"/>
                  <a:t> kuvaajat</a:t>
                </a:r>
              </a:p>
            </p:txBody>
          </p:sp>
        </mc:Choice>
        <mc:Fallback xmlns="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5EC4EF45-0173-0E95-EC7D-654E45F884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87680"/>
                <a:ext cx="10515600" cy="5689283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81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C9B33E-5664-FA2F-0FEA-3E3E8FCB7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Polynomien laskusäännöt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16F2315B-68DB-D828-47DF-2D88E2C68F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fi-FI" dirty="0"/>
                  <a:t> ja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fi-FI" dirty="0"/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Yhteenlasku: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fi-FI" b="0" dirty="0"/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Vähennyslasku: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fi-FI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fi-FI" dirty="0"/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Kertolasku: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fi-FI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i-FI" b="0" dirty="0"/>
              </a:p>
            </p:txBody>
          </p:sp>
        </mc:Choice>
        <mc:Fallback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16F2315B-68DB-D828-47DF-2D88E2C68F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55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0D5749-A09A-11DC-5AF4-E4C9913C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Yhtälöt ja epäyhtälöt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4E73EAA3-7A79-6F4B-13BB-D78AE88FB2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3840"/>
                <a:ext cx="10515600" cy="473439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fi-FI" b="0" dirty="0"/>
                  <a:t>a)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+3=5</m:t>
                    </m:r>
                  </m:oMath>
                </a14:m>
                <a:endParaRPr lang="fi-FI" dirty="0"/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b)</a:t>
                </a:r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c) </a:t>
                </a:r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r>
                  <a:rPr lang="fi-FI" dirty="0"/>
                  <a:t>d)</a:t>
                </a:r>
              </a:p>
              <a:p>
                <a:pPr marL="0" indent="0">
                  <a:buNone/>
                </a:pPr>
                <a:endParaRPr lang="fi-FI" dirty="0"/>
              </a:p>
              <a:p>
                <a:r>
                  <a:rPr lang="fi-FI" dirty="0"/>
                  <a:t>Nollakohdat</a:t>
                </a:r>
              </a:p>
              <a:p>
                <a:r>
                  <a:rPr lang="fi-FI" dirty="0"/>
                  <a:t>Diskriminantti ja ratkaisujen määrä! </a:t>
                </a:r>
              </a:p>
            </p:txBody>
          </p:sp>
        </mc:Choice>
        <mc:Fallback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4E73EAA3-7A79-6F4B-13BB-D78AE88FB2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3840"/>
                <a:ext cx="10515600" cy="4734399"/>
              </a:xfrm>
              <a:blipFill>
                <a:blip r:embed="rId2"/>
                <a:stretch>
                  <a:fillRect l="-1043" t="-2574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uva 4">
            <a:extLst>
              <a:ext uri="{FF2B5EF4-FFF2-40B4-BE49-F238E27FC236}">
                <a16:creationId xmlns:a16="http://schemas.microsoft.com/office/drawing/2014/main" id="{DA9E9F17-E4FD-8620-CAF5-434E9D947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752" y="2152463"/>
            <a:ext cx="2162175" cy="809625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97D645C0-5C2D-EB65-C514-DB4A1986F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0320" y="3183651"/>
            <a:ext cx="2400300" cy="523875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48FAA36A-BAAE-378C-9E84-7078AA75B9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0320" y="4089478"/>
            <a:ext cx="2247900" cy="495300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9CA8E72-94F9-1C34-641F-C0E8A0181E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3040" y="2497534"/>
            <a:ext cx="54864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B578A2-8348-E333-81E6-E1B4847F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Muistikaavat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9F340FB5-BC54-01B6-FBA8-75071EEBC7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8337" y="1546701"/>
            <a:ext cx="8315325" cy="332422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iruutu 6">
                <a:extLst>
                  <a:ext uri="{FF2B5EF4-FFF2-40B4-BE49-F238E27FC236}">
                    <a16:creationId xmlns:a16="http://schemas.microsoft.com/office/drawing/2014/main" id="{BF5614C8-26FC-E135-77B3-AADE100D7FB8}"/>
                  </a:ext>
                </a:extLst>
              </p:cNvPr>
              <p:cNvSpPr txBox="1"/>
              <p:nvPr/>
            </p:nvSpPr>
            <p:spPr>
              <a:xfrm>
                <a:off x="1066800" y="5252283"/>
                <a:ext cx="6096000" cy="800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fi-FI" sz="2800" dirty="0"/>
                  <a:t>e) Ratkaise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i-FI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fi-FI" dirty="0"/>
              </a:p>
            </p:txBody>
          </p:sp>
        </mc:Choice>
        <mc:Fallback xmlns="">
          <p:sp>
            <p:nvSpPr>
              <p:cNvPr id="7" name="Tekstiruutu 6">
                <a:extLst>
                  <a:ext uri="{FF2B5EF4-FFF2-40B4-BE49-F238E27FC236}">
                    <a16:creationId xmlns:a16="http://schemas.microsoft.com/office/drawing/2014/main" id="{BF5614C8-26FC-E135-77B3-AADE100D7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252283"/>
                <a:ext cx="6096000" cy="800219"/>
              </a:xfrm>
              <a:prstGeom prst="rect">
                <a:avLst/>
              </a:prstGeom>
              <a:blipFill>
                <a:blip r:embed="rId3"/>
                <a:stretch>
                  <a:fillRect l="-2000" t="-7634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86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A28081-E799-AE6D-8C53-CD4570839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C52A90-5E0A-B950-70C8-3EB46F360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2,3,4a,6,9,11</a:t>
            </a:r>
          </a:p>
          <a:p>
            <a:r>
              <a:rPr lang="fi-FI"/>
              <a:t>15,17,20</a:t>
            </a:r>
          </a:p>
        </p:txBody>
      </p:sp>
    </p:spTree>
    <p:extLst>
      <p:ext uri="{BB962C8B-B14F-4D97-AF65-F5344CB8AC3E}">
        <p14:creationId xmlns:p14="http://schemas.microsoft.com/office/powerpoint/2010/main" val="386946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162</Words>
  <Application>Microsoft Office PowerPoint</Application>
  <PresentationFormat>Laajakuva</PresentationFormat>
  <Paragraphs>38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Office-teema</vt:lpstr>
      <vt:lpstr>Polynomifunktiot</vt:lpstr>
      <vt:lpstr>PowerPoint-esitys</vt:lpstr>
      <vt:lpstr>Polynomien laskusäännöt</vt:lpstr>
      <vt:lpstr>Yhtälöt ja epäyhtälöt</vt:lpstr>
      <vt:lpstr>Muistikaavat</vt:lpstr>
      <vt:lpstr>Tehtävät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Polynomifunktiot</dc:title>
  <dc:creator>Pynnönen Antti Ilari</dc:creator>
  <cp:lastModifiedBy>Pynnönen Antti Ilari</cp:lastModifiedBy>
  <cp:revision>2</cp:revision>
  <dcterms:created xsi:type="dcterms:W3CDTF">2023-11-30T09:56:08Z</dcterms:created>
  <dcterms:modified xsi:type="dcterms:W3CDTF">2023-12-04T09:00:43Z</dcterms:modified>
</cp:coreProperties>
</file>