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8" r:id="rId1"/>
  </p:sldMasterIdLst>
  <p:notesMasterIdLst>
    <p:notesMasterId r:id="rId7"/>
  </p:notesMasterIdLst>
  <p:sldIdLst>
    <p:sldId id="256" r:id="rId2"/>
    <p:sldId id="261" r:id="rId3"/>
    <p:sldId id="320" r:id="rId4"/>
    <p:sldId id="321" r:id="rId5"/>
    <p:sldId id="319" r:id="rId6"/>
  </p:sldIdLst>
  <p:sldSz cx="9144000" cy="5143500" type="screen16x9"/>
  <p:notesSz cx="6858000" cy="9144000"/>
  <p:embeddedFontLst>
    <p:embeddedFont>
      <p:font typeface="DM Serif Display" pitchFamily="2" charset="0"/>
      <p:regular r:id="rId8"/>
      <p:italic r:id="rId9"/>
    </p:embeddedFont>
    <p:embeddedFont>
      <p:font typeface="Karla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5EB4B2-85EF-46A6-B26E-DC5BE0431C0A}" v="318" dt="2024-12-02T17:29:22.337"/>
  </p1510:revLst>
</p1510:revInfo>
</file>

<file path=ppt/tableStyles.xml><?xml version="1.0" encoding="utf-8"?>
<a:tblStyleLst xmlns:a="http://schemas.openxmlformats.org/drawingml/2006/main" def="{8B82F61E-4BF6-498B-B7C4-F19DA1ED0D3F}">
  <a:tblStyle styleId="{8B82F61E-4BF6-498B-B7C4-F19DA1ED0D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era-Maria Ahvenjärvi" userId="642417ae-8ac4-496f-83a3-e4c13e781892" providerId="ADAL" clId="{745EB4B2-85EF-46A6-B26E-DC5BE0431C0A}"/>
    <pc:docChg chg="undo custSel addSld delSld modSld delMainMaster">
      <pc:chgData name="Veera-Maria Ahvenjärvi" userId="642417ae-8ac4-496f-83a3-e4c13e781892" providerId="ADAL" clId="{745EB4B2-85EF-46A6-B26E-DC5BE0431C0A}" dt="2024-12-02T17:29:22.337" v="1754"/>
      <pc:docMkLst>
        <pc:docMk/>
      </pc:docMkLst>
      <pc:sldChg chg="modSp">
        <pc:chgData name="Veera-Maria Ahvenjärvi" userId="642417ae-8ac4-496f-83a3-e4c13e781892" providerId="ADAL" clId="{745EB4B2-85EF-46A6-B26E-DC5BE0431C0A}" dt="2024-11-29T11:48:39.206" v="129" actId="20577"/>
        <pc:sldMkLst>
          <pc:docMk/>
          <pc:sldMk cId="0" sldId="256"/>
        </pc:sldMkLst>
        <pc:spChg chg="mod">
          <ac:chgData name="Veera-Maria Ahvenjärvi" userId="642417ae-8ac4-496f-83a3-e4c13e781892" providerId="ADAL" clId="{745EB4B2-85EF-46A6-B26E-DC5BE0431C0A}" dt="2024-11-29T11:48:07.465" v="98" actId="20577"/>
          <ac:spMkLst>
            <pc:docMk/>
            <pc:sldMk cId="0" sldId="256"/>
            <ac:spMk id="491" creationId="{00000000-0000-0000-0000-000000000000}"/>
          </ac:spMkLst>
        </pc:spChg>
        <pc:spChg chg="mod">
          <ac:chgData name="Veera-Maria Ahvenjärvi" userId="642417ae-8ac4-496f-83a3-e4c13e781892" providerId="ADAL" clId="{745EB4B2-85EF-46A6-B26E-DC5BE0431C0A}" dt="2024-11-29T11:48:39.206" v="129" actId="20577"/>
          <ac:spMkLst>
            <pc:docMk/>
            <pc:sldMk cId="0" sldId="256"/>
            <ac:spMk id="492" creationId="{00000000-0000-0000-0000-000000000000}"/>
          </ac:spMkLst>
        </pc:spChg>
      </pc:sldChg>
      <pc:sldChg chg="del">
        <pc:chgData name="Veera-Maria Ahvenjärvi" userId="642417ae-8ac4-496f-83a3-e4c13e781892" providerId="ADAL" clId="{745EB4B2-85EF-46A6-B26E-DC5BE0431C0A}" dt="2024-11-29T11:47:43.829" v="31" actId="47"/>
        <pc:sldMkLst>
          <pc:docMk/>
          <pc:sldMk cId="0" sldId="257"/>
        </pc:sldMkLst>
      </pc:sldChg>
      <pc:sldChg chg="del">
        <pc:chgData name="Veera-Maria Ahvenjärvi" userId="642417ae-8ac4-496f-83a3-e4c13e781892" providerId="ADAL" clId="{745EB4B2-85EF-46A6-B26E-DC5BE0431C0A}" dt="2024-11-29T13:54:25.054" v="130" actId="47"/>
        <pc:sldMkLst>
          <pc:docMk/>
          <pc:sldMk cId="0" sldId="258"/>
        </pc:sldMkLst>
      </pc:sldChg>
      <pc:sldChg chg="del">
        <pc:chgData name="Veera-Maria Ahvenjärvi" userId="642417ae-8ac4-496f-83a3-e4c13e781892" providerId="ADAL" clId="{745EB4B2-85EF-46A6-B26E-DC5BE0431C0A}" dt="2024-11-29T13:54:27.498" v="131" actId="47"/>
        <pc:sldMkLst>
          <pc:docMk/>
          <pc:sldMk cId="0" sldId="259"/>
        </pc:sldMkLst>
      </pc:sldChg>
      <pc:sldChg chg="modSp del mod">
        <pc:chgData name="Veera-Maria Ahvenjärvi" userId="642417ae-8ac4-496f-83a3-e4c13e781892" providerId="ADAL" clId="{745EB4B2-85EF-46A6-B26E-DC5BE0431C0A}" dt="2024-12-02T15:49:04.606" v="1529" actId="47"/>
        <pc:sldMkLst>
          <pc:docMk/>
          <pc:sldMk cId="0" sldId="260"/>
        </pc:sldMkLst>
        <pc:spChg chg="mod">
          <ac:chgData name="Veera-Maria Ahvenjärvi" userId="642417ae-8ac4-496f-83a3-e4c13e781892" providerId="ADAL" clId="{745EB4B2-85EF-46A6-B26E-DC5BE0431C0A}" dt="2024-11-29T13:55:09.630" v="174" actId="404"/>
          <ac:spMkLst>
            <pc:docMk/>
            <pc:sldMk cId="0" sldId="260"/>
            <ac:spMk id="540" creationId="{00000000-0000-0000-0000-000000000000}"/>
          </ac:spMkLst>
        </pc:spChg>
        <pc:spChg chg="mod">
          <ac:chgData name="Veera-Maria Ahvenjärvi" userId="642417ae-8ac4-496f-83a3-e4c13e781892" providerId="ADAL" clId="{745EB4B2-85EF-46A6-B26E-DC5BE0431C0A}" dt="2024-11-29T13:55:22.236" v="200" actId="20577"/>
          <ac:spMkLst>
            <pc:docMk/>
            <pc:sldMk cId="0" sldId="260"/>
            <ac:spMk id="541" creationId="{00000000-0000-0000-0000-000000000000}"/>
          </ac:spMkLst>
        </pc:spChg>
      </pc:sldChg>
      <pc:sldChg chg="addSp delSp modSp mod delAnim">
        <pc:chgData name="Veera-Maria Ahvenjärvi" userId="642417ae-8ac4-496f-83a3-e4c13e781892" providerId="ADAL" clId="{745EB4B2-85EF-46A6-B26E-DC5BE0431C0A}" dt="2024-12-02T17:18:47.433" v="1731" actId="20577"/>
        <pc:sldMkLst>
          <pc:docMk/>
          <pc:sldMk cId="0" sldId="261"/>
        </pc:sldMkLst>
        <pc:spChg chg="add mod">
          <ac:chgData name="Veera-Maria Ahvenjärvi" userId="642417ae-8ac4-496f-83a3-e4c13e781892" providerId="ADAL" clId="{745EB4B2-85EF-46A6-B26E-DC5BE0431C0A}" dt="2024-12-02T17:18:47.433" v="1731" actId="20577"/>
          <ac:spMkLst>
            <pc:docMk/>
            <pc:sldMk cId="0" sldId="261"/>
            <ac:spMk id="2" creationId="{1EC229A5-BBD6-48A9-3447-E1334073572F}"/>
          </ac:spMkLst>
        </pc:spChg>
        <pc:spChg chg="mod">
          <ac:chgData name="Veera-Maria Ahvenjärvi" userId="642417ae-8ac4-496f-83a3-e4c13e781892" providerId="ADAL" clId="{745EB4B2-85EF-46A6-B26E-DC5BE0431C0A}" dt="2024-12-02T15:54:43.573" v="1546" actId="1076"/>
          <ac:spMkLst>
            <pc:docMk/>
            <pc:sldMk cId="0" sldId="261"/>
            <ac:spMk id="546" creationId="{00000000-0000-0000-0000-000000000000}"/>
          </ac:spMkLst>
        </pc:spChg>
        <pc:spChg chg="del mod">
          <ac:chgData name="Veera-Maria Ahvenjärvi" userId="642417ae-8ac4-496f-83a3-e4c13e781892" providerId="ADAL" clId="{745EB4B2-85EF-46A6-B26E-DC5BE0431C0A}" dt="2024-11-29T13:56:50.379" v="319" actId="478"/>
          <ac:spMkLst>
            <pc:docMk/>
            <pc:sldMk cId="0" sldId="261"/>
            <ac:spMk id="547" creationId="{00000000-0000-0000-0000-000000000000}"/>
          </ac:spMkLst>
        </pc:spChg>
      </pc:sldChg>
      <pc:sldChg chg="del">
        <pc:chgData name="Veera-Maria Ahvenjärvi" userId="642417ae-8ac4-496f-83a3-e4c13e781892" providerId="ADAL" clId="{745EB4B2-85EF-46A6-B26E-DC5BE0431C0A}" dt="2024-11-29T14:07:36.497" v="648" actId="47"/>
        <pc:sldMkLst>
          <pc:docMk/>
          <pc:sldMk cId="0" sldId="262"/>
        </pc:sldMkLst>
      </pc:sldChg>
      <pc:sldChg chg="del">
        <pc:chgData name="Veera-Maria Ahvenjärvi" userId="642417ae-8ac4-496f-83a3-e4c13e781892" providerId="ADAL" clId="{745EB4B2-85EF-46A6-B26E-DC5BE0431C0A}" dt="2024-11-29T14:07:37.921" v="649" actId="47"/>
        <pc:sldMkLst>
          <pc:docMk/>
          <pc:sldMk cId="0" sldId="263"/>
        </pc:sldMkLst>
      </pc:sldChg>
      <pc:sldChg chg="del">
        <pc:chgData name="Veera-Maria Ahvenjärvi" userId="642417ae-8ac4-496f-83a3-e4c13e781892" providerId="ADAL" clId="{745EB4B2-85EF-46A6-B26E-DC5BE0431C0A}" dt="2024-11-29T14:07:39.326" v="650" actId="47"/>
        <pc:sldMkLst>
          <pc:docMk/>
          <pc:sldMk cId="0" sldId="264"/>
        </pc:sldMkLst>
      </pc:sldChg>
      <pc:sldChg chg="del">
        <pc:chgData name="Veera-Maria Ahvenjärvi" userId="642417ae-8ac4-496f-83a3-e4c13e781892" providerId="ADAL" clId="{745EB4B2-85EF-46A6-B26E-DC5BE0431C0A}" dt="2024-11-29T14:07:40.006" v="651" actId="47"/>
        <pc:sldMkLst>
          <pc:docMk/>
          <pc:sldMk cId="0" sldId="265"/>
        </pc:sldMkLst>
      </pc:sldChg>
      <pc:sldChg chg="del">
        <pc:chgData name="Veera-Maria Ahvenjärvi" userId="642417ae-8ac4-496f-83a3-e4c13e781892" providerId="ADAL" clId="{745EB4B2-85EF-46A6-B26E-DC5BE0431C0A}" dt="2024-11-29T14:07:40.824" v="652" actId="47"/>
        <pc:sldMkLst>
          <pc:docMk/>
          <pc:sldMk cId="0" sldId="266"/>
        </pc:sldMkLst>
      </pc:sldChg>
      <pc:sldChg chg="del">
        <pc:chgData name="Veera-Maria Ahvenjärvi" userId="642417ae-8ac4-496f-83a3-e4c13e781892" providerId="ADAL" clId="{745EB4B2-85EF-46A6-B26E-DC5BE0431C0A}" dt="2024-11-29T14:07:41.785" v="653" actId="47"/>
        <pc:sldMkLst>
          <pc:docMk/>
          <pc:sldMk cId="0" sldId="267"/>
        </pc:sldMkLst>
      </pc:sldChg>
      <pc:sldChg chg="del">
        <pc:chgData name="Veera-Maria Ahvenjärvi" userId="642417ae-8ac4-496f-83a3-e4c13e781892" providerId="ADAL" clId="{745EB4B2-85EF-46A6-B26E-DC5BE0431C0A}" dt="2024-11-29T14:07:42.428" v="654" actId="47"/>
        <pc:sldMkLst>
          <pc:docMk/>
          <pc:sldMk cId="0" sldId="268"/>
        </pc:sldMkLst>
      </pc:sldChg>
      <pc:sldChg chg="del">
        <pc:chgData name="Veera-Maria Ahvenjärvi" userId="642417ae-8ac4-496f-83a3-e4c13e781892" providerId="ADAL" clId="{745EB4B2-85EF-46A6-B26E-DC5BE0431C0A}" dt="2024-11-29T14:07:43.670" v="655" actId="47"/>
        <pc:sldMkLst>
          <pc:docMk/>
          <pc:sldMk cId="0" sldId="269"/>
        </pc:sldMkLst>
      </pc:sldChg>
      <pc:sldChg chg="del">
        <pc:chgData name="Veera-Maria Ahvenjärvi" userId="642417ae-8ac4-496f-83a3-e4c13e781892" providerId="ADAL" clId="{745EB4B2-85EF-46A6-B26E-DC5BE0431C0A}" dt="2024-11-29T14:07:44.520" v="656" actId="47"/>
        <pc:sldMkLst>
          <pc:docMk/>
          <pc:sldMk cId="0" sldId="270"/>
        </pc:sldMkLst>
      </pc:sldChg>
      <pc:sldChg chg="del">
        <pc:chgData name="Veera-Maria Ahvenjärvi" userId="642417ae-8ac4-496f-83a3-e4c13e781892" providerId="ADAL" clId="{745EB4B2-85EF-46A6-B26E-DC5BE0431C0A}" dt="2024-11-29T14:07:45.441" v="657" actId="47"/>
        <pc:sldMkLst>
          <pc:docMk/>
          <pc:sldMk cId="0" sldId="271"/>
        </pc:sldMkLst>
      </pc:sldChg>
      <pc:sldChg chg="del">
        <pc:chgData name="Veera-Maria Ahvenjärvi" userId="642417ae-8ac4-496f-83a3-e4c13e781892" providerId="ADAL" clId="{745EB4B2-85EF-46A6-B26E-DC5BE0431C0A}" dt="2024-11-29T14:07:45.991" v="658" actId="47"/>
        <pc:sldMkLst>
          <pc:docMk/>
          <pc:sldMk cId="0" sldId="272"/>
        </pc:sldMkLst>
      </pc:sldChg>
      <pc:sldChg chg="del">
        <pc:chgData name="Veera-Maria Ahvenjärvi" userId="642417ae-8ac4-496f-83a3-e4c13e781892" providerId="ADAL" clId="{745EB4B2-85EF-46A6-B26E-DC5BE0431C0A}" dt="2024-11-29T14:07:46.745" v="659" actId="47"/>
        <pc:sldMkLst>
          <pc:docMk/>
          <pc:sldMk cId="0" sldId="273"/>
        </pc:sldMkLst>
      </pc:sldChg>
      <pc:sldChg chg="del">
        <pc:chgData name="Veera-Maria Ahvenjärvi" userId="642417ae-8ac4-496f-83a3-e4c13e781892" providerId="ADAL" clId="{745EB4B2-85EF-46A6-B26E-DC5BE0431C0A}" dt="2024-11-29T14:07:47.413" v="660" actId="47"/>
        <pc:sldMkLst>
          <pc:docMk/>
          <pc:sldMk cId="0" sldId="274"/>
        </pc:sldMkLst>
      </pc:sldChg>
      <pc:sldChg chg="del">
        <pc:chgData name="Veera-Maria Ahvenjärvi" userId="642417ae-8ac4-496f-83a3-e4c13e781892" providerId="ADAL" clId="{745EB4B2-85EF-46A6-B26E-DC5BE0431C0A}" dt="2024-11-29T14:07:48.070" v="661" actId="47"/>
        <pc:sldMkLst>
          <pc:docMk/>
          <pc:sldMk cId="0" sldId="275"/>
        </pc:sldMkLst>
      </pc:sldChg>
      <pc:sldChg chg="del">
        <pc:chgData name="Veera-Maria Ahvenjärvi" userId="642417ae-8ac4-496f-83a3-e4c13e781892" providerId="ADAL" clId="{745EB4B2-85EF-46A6-B26E-DC5BE0431C0A}" dt="2024-11-29T14:07:48.690" v="662" actId="47"/>
        <pc:sldMkLst>
          <pc:docMk/>
          <pc:sldMk cId="0" sldId="276"/>
        </pc:sldMkLst>
      </pc:sldChg>
      <pc:sldChg chg="del">
        <pc:chgData name="Veera-Maria Ahvenjärvi" userId="642417ae-8ac4-496f-83a3-e4c13e781892" providerId="ADAL" clId="{745EB4B2-85EF-46A6-B26E-DC5BE0431C0A}" dt="2024-11-29T14:07:49.445" v="663" actId="47"/>
        <pc:sldMkLst>
          <pc:docMk/>
          <pc:sldMk cId="0" sldId="277"/>
        </pc:sldMkLst>
      </pc:sldChg>
      <pc:sldChg chg="del">
        <pc:chgData name="Veera-Maria Ahvenjärvi" userId="642417ae-8ac4-496f-83a3-e4c13e781892" providerId="ADAL" clId="{745EB4B2-85EF-46A6-B26E-DC5BE0431C0A}" dt="2024-11-29T14:07:50.071" v="664" actId="47"/>
        <pc:sldMkLst>
          <pc:docMk/>
          <pc:sldMk cId="0" sldId="278"/>
        </pc:sldMkLst>
      </pc:sldChg>
      <pc:sldChg chg="del">
        <pc:chgData name="Veera-Maria Ahvenjärvi" userId="642417ae-8ac4-496f-83a3-e4c13e781892" providerId="ADAL" clId="{745EB4B2-85EF-46A6-B26E-DC5BE0431C0A}" dt="2024-11-29T14:07:50.631" v="665" actId="47"/>
        <pc:sldMkLst>
          <pc:docMk/>
          <pc:sldMk cId="0" sldId="279"/>
        </pc:sldMkLst>
      </pc:sldChg>
      <pc:sldChg chg="del">
        <pc:chgData name="Veera-Maria Ahvenjärvi" userId="642417ae-8ac4-496f-83a3-e4c13e781892" providerId="ADAL" clId="{745EB4B2-85EF-46A6-B26E-DC5BE0431C0A}" dt="2024-11-29T14:07:51.160" v="666" actId="47"/>
        <pc:sldMkLst>
          <pc:docMk/>
          <pc:sldMk cId="0" sldId="280"/>
        </pc:sldMkLst>
      </pc:sldChg>
      <pc:sldChg chg="del">
        <pc:chgData name="Veera-Maria Ahvenjärvi" userId="642417ae-8ac4-496f-83a3-e4c13e781892" providerId="ADAL" clId="{745EB4B2-85EF-46A6-B26E-DC5BE0431C0A}" dt="2024-11-29T14:07:51.626" v="667" actId="47"/>
        <pc:sldMkLst>
          <pc:docMk/>
          <pc:sldMk cId="0" sldId="281"/>
        </pc:sldMkLst>
      </pc:sldChg>
      <pc:sldChg chg="del">
        <pc:chgData name="Veera-Maria Ahvenjärvi" userId="642417ae-8ac4-496f-83a3-e4c13e781892" providerId="ADAL" clId="{745EB4B2-85EF-46A6-B26E-DC5BE0431C0A}" dt="2024-11-29T14:07:52.322" v="668" actId="47"/>
        <pc:sldMkLst>
          <pc:docMk/>
          <pc:sldMk cId="0" sldId="282"/>
        </pc:sldMkLst>
      </pc:sldChg>
      <pc:sldChg chg="del">
        <pc:chgData name="Veera-Maria Ahvenjärvi" userId="642417ae-8ac4-496f-83a3-e4c13e781892" providerId="ADAL" clId="{745EB4B2-85EF-46A6-B26E-DC5BE0431C0A}" dt="2024-11-29T14:07:53.088" v="669" actId="47"/>
        <pc:sldMkLst>
          <pc:docMk/>
          <pc:sldMk cId="0" sldId="283"/>
        </pc:sldMkLst>
      </pc:sldChg>
      <pc:sldChg chg="del">
        <pc:chgData name="Veera-Maria Ahvenjärvi" userId="642417ae-8ac4-496f-83a3-e4c13e781892" providerId="ADAL" clId="{745EB4B2-85EF-46A6-B26E-DC5BE0431C0A}" dt="2024-11-29T14:07:53.539" v="670" actId="47"/>
        <pc:sldMkLst>
          <pc:docMk/>
          <pc:sldMk cId="0" sldId="284"/>
        </pc:sldMkLst>
      </pc:sldChg>
      <pc:sldChg chg="del">
        <pc:chgData name="Veera-Maria Ahvenjärvi" userId="642417ae-8ac4-496f-83a3-e4c13e781892" providerId="ADAL" clId="{745EB4B2-85EF-46A6-B26E-DC5BE0431C0A}" dt="2024-11-29T14:07:54.054" v="671" actId="47"/>
        <pc:sldMkLst>
          <pc:docMk/>
          <pc:sldMk cId="0" sldId="285"/>
        </pc:sldMkLst>
      </pc:sldChg>
      <pc:sldChg chg="del">
        <pc:chgData name="Veera-Maria Ahvenjärvi" userId="642417ae-8ac4-496f-83a3-e4c13e781892" providerId="ADAL" clId="{745EB4B2-85EF-46A6-B26E-DC5BE0431C0A}" dt="2024-11-29T14:07:54.628" v="672" actId="47"/>
        <pc:sldMkLst>
          <pc:docMk/>
          <pc:sldMk cId="0" sldId="286"/>
        </pc:sldMkLst>
      </pc:sldChg>
      <pc:sldChg chg="del">
        <pc:chgData name="Veera-Maria Ahvenjärvi" userId="642417ae-8ac4-496f-83a3-e4c13e781892" providerId="ADAL" clId="{745EB4B2-85EF-46A6-B26E-DC5BE0431C0A}" dt="2024-11-29T14:07:55.549" v="673" actId="47"/>
        <pc:sldMkLst>
          <pc:docMk/>
          <pc:sldMk cId="0" sldId="287"/>
        </pc:sldMkLst>
      </pc:sldChg>
      <pc:sldChg chg="del">
        <pc:chgData name="Veera-Maria Ahvenjärvi" userId="642417ae-8ac4-496f-83a3-e4c13e781892" providerId="ADAL" clId="{745EB4B2-85EF-46A6-B26E-DC5BE0431C0A}" dt="2024-11-29T14:07:55.986" v="674" actId="47"/>
        <pc:sldMkLst>
          <pc:docMk/>
          <pc:sldMk cId="0" sldId="288"/>
        </pc:sldMkLst>
      </pc:sldChg>
      <pc:sldChg chg="del">
        <pc:chgData name="Veera-Maria Ahvenjärvi" userId="642417ae-8ac4-496f-83a3-e4c13e781892" providerId="ADAL" clId="{745EB4B2-85EF-46A6-B26E-DC5BE0431C0A}" dt="2024-11-29T11:47:30.096" v="30" actId="47"/>
        <pc:sldMkLst>
          <pc:docMk/>
          <pc:sldMk cId="0" sldId="289"/>
        </pc:sldMkLst>
      </pc:sldChg>
      <pc:sldChg chg="del">
        <pc:chgData name="Veera-Maria Ahvenjärvi" userId="642417ae-8ac4-496f-83a3-e4c13e781892" providerId="ADAL" clId="{745EB4B2-85EF-46A6-B26E-DC5BE0431C0A}" dt="2024-11-29T14:07:56.405" v="675" actId="47"/>
        <pc:sldMkLst>
          <pc:docMk/>
          <pc:sldMk cId="0" sldId="290"/>
        </pc:sldMkLst>
      </pc:sldChg>
      <pc:sldChg chg="del">
        <pc:chgData name="Veera-Maria Ahvenjärvi" userId="642417ae-8ac4-496f-83a3-e4c13e781892" providerId="ADAL" clId="{745EB4B2-85EF-46A6-B26E-DC5BE0431C0A}" dt="2024-11-29T14:07:56.912" v="676" actId="47"/>
        <pc:sldMkLst>
          <pc:docMk/>
          <pc:sldMk cId="0" sldId="291"/>
        </pc:sldMkLst>
      </pc:sldChg>
      <pc:sldChg chg="del">
        <pc:chgData name="Veera-Maria Ahvenjärvi" userId="642417ae-8ac4-496f-83a3-e4c13e781892" providerId="ADAL" clId="{745EB4B2-85EF-46A6-B26E-DC5BE0431C0A}" dt="2024-11-29T14:07:57.459" v="677" actId="47"/>
        <pc:sldMkLst>
          <pc:docMk/>
          <pc:sldMk cId="0" sldId="292"/>
        </pc:sldMkLst>
      </pc:sldChg>
      <pc:sldChg chg="del">
        <pc:chgData name="Veera-Maria Ahvenjärvi" userId="642417ae-8ac4-496f-83a3-e4c13e781892" providerId="ADAL" clId="{745EB4B2-85EF-46A6-B26E-DC5BE0431C0A}" dt="2024-11-29T14:07:57.924" v="678" actId="47"/>
        <pc:sldMkLst>
          <pc:docMk/>
          <pc:sldMk cId="0" sldId="293"/>
        </pc:sldMkLst>
      </pc:sldChg>
      <pc:sldChg chg="del">
        <pc:chgData name="Veera-Maria Ahvenjärvi" userId="642417ae-8ac4-496f-83a3-e4c13e781892" providerId="ADAL" clId="{745EB4B2-85EF-46A6-B26E-DC5BE0431C0A}" dt="2024-11-29T14:07:58.398" v="679" actId="47"/>
        <pc:sldMkLst>
          <pc:docMk/>
          <pc:sldMk cId="0" sldId="294"/>
        </pc:sldMkLst>
      </pc:sldChg>
      <pc:sldChg chg="del">
        <pc:chgData name="Veera-Maria Ahvenjärvi" userId="642417ae-8ac4-496f-83a3-e4c13e781892" providerId="ADAL" clId="{745EB4B2-85EF-46A6-B26E-DC5BE0431C0A}" dt="2024-11-29T14:07:58.889" v="680" actId="47"/>
        <pc:sldMkLst>
          <pc:docMk/>
          <pc:sldMk cId="0" sldId="295"/>
        </pc:sldMkLst>
      </pc:sldChg>
      <pc:sldChg chg="del">
        <pc:chgData name="Veera-Maria Ahvenjärvi" userId="642417ae-8ac4-496f-83a3-e4c13e781892" providerId="ADAL" clId="{745EB4B2-85EF-46A6-B26E-DC5BE0431C0A}" dt="2024-11-29T14:07:59.464" v="681" actId="47"/>
        <pc:sldMkLst>
          <pc:docMk/>
          <pc:sldMk cId="0" sldId="296"/>
        </pc:sldMkLst>
      </pc:sldChg>
      <pc:sldChg chg="del">
        <pc:chgData name="Veera-Maria Ahvenjärvi" userId="642417ae-8ac4-496f-83a3-e4c13e781892" providerId="ADAL" clId="{745EB4B2-85EF-46A6-B26E-DC5BE0431C0A}" dt="2024-11-29T14:07:59.891" v="682" actId="47"/>
        <pc:sldMkLst>
          <pc:docMk/>
          <pc:sldMk cId="0" sldId="297"/>
        </pc:sldMkLst>
      </pc:sldChg>
      <pc:sldChg chg="del">
        <pc:chgData name="Veera-Maria Ahvenjärvi" userId="642417ae-8ac4-496f-83a3-e4c13e781892" providerId="ADAL" clId="{745EB4B2-85EF-46A6-B26E-DC5BE0431C0A}" dt="2024-11-29T14:08:00.486" v="683" actId="47"/>
        <pc:sldMkLst>
          <pc:docMk/>
          <pc:sldMk cId="0" sldId="298"/>
        </pc:sldMkLst>
      </pc:sldChg>
      <pc:sldChg chg="del">
        <pc:chgData name="Veera-Maria Ahvenjärvi" userId="642417ae-8ac4-496f-83a3-e4c13e781892" providerId="ADAL" clId="{745EB4B2-85EF-46A6-B26E-DC5BE0431C0A}" dt="2024-11-29T14:08:01.056" v="684" actId="47"/>
        <pc:sldMkLst>
          <pc:docMk/>
          <pc:sldMk cId="0" sldId="299"/>
        </pc:sldMkLst>
      </pc:sldChg>
      <pc:sldChg chg="del">
        <pc:chgData name="Veera-Maria Ahvenjärvi" userId="642417ae-8ac4-496f-83a3-e4c13e781892" providerId="ADAL" clId="{745EB4B2-85EF-46A6-B26E-DC5BE0431C0A}" dt="2024-11-29T14:08:01.610" v="685" actId="47"/>
        <pc:sldMkLst>
          <pc:docMk/>
          <pc:sldMk cId="0" sldId="300"/>
        </pc:sldMkLst>
      </pc:sldChg>
      <pc:sldChg chg="del">
        <pc:chgData name="Veera-Maria Ahvenjärvi" userId="642417ae-8ac4-496f-83a3-e4c13e781892" providerId="ADAL" clId="{745EB4B2-85EF-46A6-B26E-DC5BE0431C0A}" dt="2024-11-29T14:08:02.112" v="686" actId="47"/>
        <pc:sldMkLst>
          <pc:docMk/>
          <pc:sldMk cId="0" sldId="301"/>
        </pc:sldMkLst>
      </pc:sldChg>
      <pc:sldChg chg="del">
        <pc:chgData name="Veera-Maria Ahvenjärvi" userId="642417ae-8ac4-496f-83a3-e4c13e781892" providerId="ADAL" clId="{745EB4B2-85EF-46A6-B26E-DC5BE0431C0A}" dt="2024-11-29T14:08:02.450" v="687" actId="47"/>
        <pc:sldMkLst>
          <pc:docMk/>
          <pc:sldMk cId="0" sldId="302"/>
        </pc:sldMkLst>
      </pc:sldChg>
      <pc:sldChg chg="del">
        <pc:chgData name="Veera-Maria Ahvenjärvi" userId="642417ae-8ac4-496f-83a3-e4c13e781892" providerId="ADAL" clId="{745EB4B2-85EF-46A6-B26E-DC5BE0431C0A}" dt="2024-11-29T14:08:02.986" v="688" actId="47"/>
        <pc:sldMkLst>
          <pc:docMk/>
          <pc:sldMk cId="0" sldId="303"/>
        </pc:sldMkLst>
      </pc:sldChg>
      <pc:sldChg chg="del">
        <pc:chgData name="Veera-Maria Ahvenjärvi" userId="642417ae-8ac4-496f-83a3-e4c13e781892" providerId="ADAL" clId="{745EB4B2-85EF-46A6-B26E-DC5BE0431C0A}" dt="2024-11-29T14:08:03.470" v="689" actId="47"/>
        <pc:sldMkLst>
          <pc:docMk/>
          <pc:sldMk cId="0" sldId="304"/>
        </pc:sldMkLst>
      </pc:sldChg>
      <pc:sldChg chg="del">
        <pc:chgData name="Veera-Maria Ahvenjärvi" userId="642417ae-8ac4-496f-83a3-e4c13e781892" providerId="ADAL" clId="{745EB4B2-85EF-46A6-B26E-DC5BE0431C0A}" dt="2024-11-29T14:08:03.949" v="690" actId="47"/>
        <pc:sldMkLst>
          <pc:docMk/>
          <pc:sldMk cId="0" sldId="305"/>
        </pc:sldMkLst>
      </pc:sldChg>
      <pc:sldChg chg="del">
        <pc:chgData name="Veera-Maria Ahvenjärvi" userId="642417ae-8ac4-496f-83a3-e4c13e781892" providerId="ADAL" clId="{745EB4B2-85EF-46A6-B26E-DC5BE0431C0A}" dt="2024-11-29T14:08:04.377" v="691" actId="47"/>
        <pc:sldMkLst>
          <pc:docMk/>
          <pc:sldMk cId="0" sldId="306"/>
        </pc:sldMkLst>
      </pc:sldChg>
      <pc:sldChg chg="del">
        <pc:chgData name="Veera-Maria Ahvenjärvi" userId="642417ae-8ac4-496f-83a3-e4c13e781892" providerId="ADAL" clId="{745EB4B2-85EF-46A6-B26E-DC5BE0431C0A}" dt="2024-11-29T14:08:04.820" v="692" actId="47"/>
        <pc:sldMkLst>
          <pc:docMk/>
          <pc:sldMk cId="0" sldId="307"/>
        </pc:sldMkLst>
      </pc:sldChg>
      <pc:sldChg chg="del">
        <pc:chgData name="Veera-Maria Ahvenjärvi" userId="642417ae-8ac4-496f-83a3-e4c13e781892" providerId="ADAL" clId="{745EB4B2-85EF-46A6-B26E-DC5BE0431C0A}" dt="2024-11-29T14:08:05.301" v="693" actId="47"/>
        <pc:sldMkLst>
          <pc:docMk/>
          <pc:sldMk cId="0" sldId="308"/>
        </pc:sldMkLst>
      </pc:sldChg>
      <pc:sldChg chg="del">
        <pc:chgData name="Veera-Maria Ahvenjärvi" userId="642417ae-8ac4-496f-83a3-e4c13e781892" providerId="ADAL" clId="{745EB4B2-85EF-46A6-B26E-DC5BE0431C0A}" dt="2024-11-29T14:08:05.728" v="694" actId="47"/>
        <pc:sldMkLst>
          <pc:docMk/>
          <pc:sldMk cId="0" sldId="309"/>
        </pc:sldMkLst>
      </pc:sldChg>
      <pc:sldChg chg="del">
        <pc:chgData name="Veera-Maria Ahvenjärvi" userId="642417ae-8ac4-496f-83a3-e4c13e781892" providerId="ADAL" clId="{745EB4B2-85EF-46A6-B26E-DC5BE0431C0A}" dt="2024-11-29T14:08:06.311" v="695" actId="47"/>
        <pc:sldMkLst>
          <pc:docMk/>
          <pc:sldMk cId="0" sldId="310"/>
        </pc:sldMkLst>
      </pc:sldChg>
      <pc:sldChg chg="del">
        <pc:chgData name="Veera-Maria Ahvenjärvi" userId="642417ae-8ac4-496f-83a3-e4c13e781892" providerId="ADAL" clId="{745EB4B2-85EF-46A6-B26E-DC5BE0431C0A}" dt="2024-11-29T11:47:19.808" v="29" actId="47"/>
        <pc:sldMkLst>
          <pc:docMk/>
          <pc:sldMk cId="0" sldId="311"/>
        </pc:sldMkLst>
      </pc:sldChg>
      <pc:sldChg chg="del">
        <pc:chgData name="Veera-Maria Ahvenjärvi" userId="642417ae-8ac4-496f-83a3-e4c13e781892" providerId="ADAL" clId="{745EB4B2-85EF-46A6-B26E-DC5BE0431C0A}" dt="2024-11-29T11:47:17.314" v="28" actId="47"/>
        <pc:sldMkLst>
          <pc:docMk/>
          <pc:sldMk cId="0" sldId="312"/>
        </pc:sldMkLst>
      </pc:sldChg>
      <pc:sldChg chg="del">
        <pc:chgData name="Veera-Maria Ahvenjärvi" userId="642417ae-8ac4-496f-83a3-e4c13e781892" providerId="ADAL" clId="{745EB4B2-85EF-46A6-B26E-DC5BE0431C0A}" dt="2024-11-29T11:47:14.622" v="27" actId="47"/>
        <pc:sldMkLst>
          <pc:docMk/>
          <pc:sldMk cId="0" sldId="313"/>
        </pc:sldMkLst>
      </pc:sldChg>
      <pc:sldChg chg="del">
        <pc:chgData name="Veera-Maria Ahvenjärvi" userId="642417ae-8ac4-496f-83a3-e4c13e781892" providerId="ADAL" clId="{745EB4B2-85EF-46A6-B26E-DC5BE0431C0A}" dt="2024-11-29T11:47:11.696" v="26" actId="47"/>
        <pc:sldMkLst>
          <pc:docMk/>
          <pc:sldMk cId="0" sldId="314"/>
        </pc:sldMkLst>
      </pc:sldChg>
      <pc:sldChg chg="del">
        <pc:chgData name="Veera-Maria Ahvenjärvi" userId="642417ae-8ac4-496f-83a3-e4c13e781892" providerId="ADAL" clId="{745EB4B2-85EF-46A6-B26E-DC5BE0431C0A}" dt="2024-11-29T11:47:08.505" v="25" actId="47"/>
        <pc:sldMkLst>
          <pc:docMk/>
          <pc:sldMk cId="0" sldId="315"/>
        </pc:sldMkLst>
      </pc:sldChg>
      <pc:sldChg chg="del">
        <pc:chgData name="Veera-Maria Ahvenjärvi" userId="642417ae-8ac4-496f-83a3-e4c13e781892" providerId="ADAL" clId="{745EB4B2-85EF-46A6-B26E-DC5BE0431C0A}" dt="2024-11-29T11:47:06.365" v="24" actId="47"/>
        <pc:sldMkLst>
          <pc:docMk/>
          <pc:sldMk cId="0" sldId="316"/>
        </pc:sldMkLst>
      </pc:sldChg>
      <pc:sldChg chg="del">
        <pc:chgData name="Veera-Maria Ahvenjärvi" userId="642417ae-8ac4-496f-83a3-e4c13e781892" providerId="ADAL" clId="{745EB4B2-85EF-46A6-B26E-DC5BE0431C0A}" dt="2024-11-29T11:47:02.894" v="23" actId="47"/>
        <pc:sldMkLst>
          <pc:docMk/>
          <pc:sldMk cId="0" sldId="317"/>
        </pc:sldMkLst>
      </pc:sldChg>
      <pc:sldChg chg="del">
        <pc:chgData name="Veera-Maria Ahvenjärvi" userId="642417ae-8ac4-496f-83a3-e4c13e781892" providerId="ADAL" clId="{745EB4B2-85EF-46A6-B26E-DC5BE0431C0A}" dt="2024-11-29T11:47:00.629" v="22" actId="47"/>
        <pc:sldMkLst>
          <pc:docMk/>
          <pc:sldMk cId="0" sldId="318"/>
        </pc:sldMkLst>
      </pc:sldChg>
      <pc:sldChg chg="modSp mod">
        <pc:chgData name="Veera-Maria Ahvenjärvi" userId="642417ae-8ac4-496f-83a3-e4c13e781892" providerId="ADAL" clId="{745EB4B2-85EF-46A6-B26E-DC5BE0431C0A}" dt="2024-12-02T17:16:34.764" v="1718" actId="20577"/>
        <pc:sldMkLst>
          <pc:docMk/>
          <pc:sldMk cId="0" sldId="319"/>
        </pc:sldMkLst>
        <pc:spChg chg="mod">
          <ac:chgData name="Veera-Maria Ahvenjärvi" userId="642417ae-8ac4-496f-83a3-e4c13e781892" providerId="ADAL" clId="{745EB4B2-85EF-46A6-B26E-DC5BE0431C0A}" dt="2024-12-02T17:16:34.764" v="1718" actId="20577"/>
          <ac:spMkLst>
            <pc:docMk/>
            <pc:sldMk cId="0" sldId="319"/>
            <ac:spMk id="1540" creationId="{00000000-0000-0000-0000-000000000000}"/>
          </ac:spMkLst>
        </pc:spChg>
        <pc:spChg chg="mod">
          <ac:chgData name="Veera-Maria Ahvenjärvi" userId="642417ae-8ac4-496f-83a3-e4c13e781892" providerId="ADAL" clId="{745EB4B2-85EF-46A6-B26E-DC5BE0431C0A}" dt="2024-12-02T17:16:14.029" v="1697" actId="1076"/>
          <ac:spMkLst>
            <pc:docMk/>
            <pc:sldMk cId="0" sldId="319"/>
            <ac:spMk id="1545" creationId="{00000000-0000-0000-0000-000000000000}"/>
          </ac:spMkLst>
        </pc:spChg>
        <pc:picChg chg="mod">
          <ac:chgData name="Veera-Maria Ahvenjärvi" userId="642417ae-8ac4-496f-83a3-e4c13e781892" providerId="ADAL" clId="{745EB4B2-85EF-46A6-B26E-DC5BE0431C0A}" dt="2024-12-02T17:16:02.777" v="1694" actId="14100"/>
          <ac:picMkLst>
            <pc:docMk/>
            <pc:sldMk cId="0" sldId="319"/>
            <ac:picMk id="1543" creationId="{00000000-0000-0000-0000-000000000000}"/>
          </ac:picMkLst>
        </pc:picChg>
        <pc:picChg chg="mod">
          <ac:chgData name="Veera-Maria Ahvenjärvi" userId="642417ae-8ac4-496f-83a3-e4c13e781892" providerId="ADAL" clId="{745EB4B2-85EF-46A6-B26E-DC5BE0431C0A}" dt="2024-12-02T17:16:06.754" v="1695" actId="14100"/>
          <ac:picMkLst>
            <pc:docMk/>
            <pc:sldMk cId="0" sldId="319"/>
            <ac:picMk id="1549" creationId="{00000000-0000-0000-0000-000000000000}"/>
          </ac:picMkLst>
        </pc:picChg>
      </pc:sldChg>
      <pc:sldChg chg="del">
        <pc:chgData name="Veera-Maria Ahvenjärvi" userId="642417ae-8ac4-496f-83a3-e4c13e781892" providerId="ADAL" clId="{745EB4B2-85EF-46A6-B26E-DC5BE0431C0A}" dt="2024-11-29T11:46:50.380" v="21" actId="47"/>
        <pc:sldMkLst>
          <pc:docMk/>
          <pc:sldMk cId="0" sldId="320"/>
        </pc:sldMkLst>
      </pc:sldChg>
      <pc:sldChg chg="addSp modSp new mod modAnim">
        <pc:chgData name="Veera-Maria Ahvenjärvi" userId="642417ae-8ac4-496f-83a3-e4c13e781892" providerId="ADAL" clId="{745EB4B2-85EF-46A6-B26E-DC5BE0431C0A}" dt="2024-12-02T17:28:38.237" v="1749"/>
        <pc:sldMkLst>
          <pc:docMk/>
          <pc:sldMk cId="3402092313" sldId="320"/>
        </pc:sldMkLst>
        <pc:spChg chg="mod">
          <ac:chgData name="Veera-Maria Ahvenjärvi" userId="642417ae-8ac4-496f-83a3-e4c13e781892" providerId="ADAL" clId="{745EB4B2-85EF-46A6-B26E-DC5BE0431C0A}" dt="2024-12-02T08:18:31.362" v="1070" actId="1076"/>
          <ac:spMkLst>
            <pc:docMk/>
            <pc:sldMk cId="3402092313" sldId="320"/>
            <ac:spMk id="2" creationId="{89CB39B9-5382-E303-E379-6AA9DED20BEE}"/>
          </ac:spMkLst>
        </pc:spChg>
        <pc:spChg chg="add mod">
          <ac:chgData name="Veera-Maria Ahvenjärvi" userId="642417ae-8ac4-496f-83a3-e4c13e781892" providerId="ADAL" clId="{745EB4B2-85EF-46A6-B26E-DC5BE0431C0A}" dt="2024-12-02T08:18:34.124" v="1071" actId="1076"/>
          <ac:spMkLst>
            <pc:docMk/>
            <pc:sldMk cId="3402092313" sldId="320"/>
            <ac:spMk id="3" creationId="{67F121A7-BBA7-7808-DCE9-852B45B98F6B}"/>
          </ac:spMkLst>
        </pc:spChg>
      </pc:sldChg>
      <pc:sldChg chg="del">
        <pc:chgData name="Veera-Maria Ahvenjärvi" userId="642417ae-8ac4-496f-83a3-e4c13e781892" providerId="ADAL" clId="{745EB4B2-85EF-46A6-B26E-DC5BE0431C0A}" dt="2024-11-29T11:46:48.953" v="20" actId="47"/>
        <pc:sldMkLst>
          <pc:docMk/>
          <pc:sldMk cId="0" sldId="321"/>
        </pc:sldMkLst>
      </pc:sldChg>
      <pc:sldChg chg="addSp delSp modSp new mod modAnim">
        <pc:chgData name="Veera-Maria Ahvenjärvi" userId="642417ae-8ac4-496f-83a3-e4c13e781892" providerId="ADAL" clId="{745EB4B2-85EF-46A6-B26E-DC5BE0431C0A}" dt="2024-12-02T17:29:22.337" v="1754"/>
        <pc:sldMkLst>
          <pc:docMk/>
          <pc:sldMk cId="641242284" sldId="321"/>
        </pc:sldMkLst>
        <pc:spChg chg="mod">
          <ac:chgData name="Veera-Maria Ahvenjärvi" userId="642417ae-8ac4-496f-83a3-e4c13e781892" providerId="ADAL" clId="{745EB4B2-85EF-46A6-B26E-DC5BE0431C0A}" dt="2024-12-02T17:06:12.805" v="1557" actId="1076"/>
          <ac:spMkLst>
            <pc:docMk/>
            <pc:sldMk cId="641242284" sldId="321"/>
            <ac:spMk id="2" creationId="{0DA8EF34-7DFF-FAE1-5102-EE3F3E3B773B}"/>
          </ac:spMkLst>
        </pc:spChg>
        <pc:spChg chg="add del mod">
          <ac:chgData name="Veera-Maria Ahvenjärvi" userId="642417ae-8ac4-496f-83a3-e4c13e781892" providerId="ADAL" clId="{745EB4B2-85EF-46A6-B26E-DC5BE0431C0A}" dt="2024-12-02T08:20:29.648" v="1146"/>
          <ac:spMkLst>
            <pc:docMk/>
            <pc:sldMk cId="641242284" sldId="321"/>
            <ac:spMk id="3" creationId="{C6E11039-41A6-8A5D-A460-2388BE3B44C6}"/>
          </ac:spMkLst>
        </pc:spChg>
        <pc:spChg chg="add mod">
          <ac:chgData name="Veera-Maria Ahvenjärvi" userId="642417ae-8ac4-496f-83a3-e4c13e781892" providerId="ADAL" clId="{745EB4B2-85EF-46A6-B26E-DC5BE0431C0A}" dt="2024-12-02T17:07:35.894" v="1590" actId="20577"/>
          <ac:spMkLst>
            <pc:docMk/>
            <pc:sldMk cId="641242284" sldId="321"/>
            <ac:spMk id="4" creationId="{9BD8DA9E-75E9-D24A-69EA-2D45612CE92A}"/>
          </ac:spMkLst>
        </pc:spChg>
        <pc:picChg chg="add mod">
          <ac:chgData name="Veera-Maria Ahvenjärvi" userId="642417ae-8ac4-496f-83a3-e4c13e781892" providerId="ADAL" clId="{745EB4B2-85EF-46A6-B26E-DC5BE0431C0A}" dt="2024-12-02T17:06:07.106" v="1556" actId="1076"/>
          <ac:picMkLst>
            <pc:docMk/>
            <pc:sldMk cId="641242284" sldId="321"/>
            <ac:picMk id="6" creationId="{7CD4DE2F-1878-F3CD-15FF-E623FB1AB8A0}"/>
          </ac:picMkLst>
        </pc:picChg>
      </pc:sldChg>
      <pc:sldChg chg="del">
        <pc:chgData name="Veera-Maria Ahvenjärvi" userId="642417ae-8ac4-496f-83a3-e4c13e781892" providerId="ADAL" clId="{745EB4B2-85EF-46A6-B26E-DC5BE0431C0A}" dt="2024-11-29T11:46:47.874" v="19" actId="47"/>
        <pc:sldMkLst>
          <pc:docMk/>
          <pc:sldMk cId="0" sldId="322"/>
        </pc:sldMkLst>
      </pc:sldChg>
      <pc:sldChg chg="del">
        <pc:chgData name="Veera-Maria Ahvenjärvi" userId="642417ae-8ac4-496f-83a3-e4c13e781892" providerId="ADAL" clId="{745EB4B2-85EF-46A6-B26E-DC5BE0431C0A}" dt="2024-11-29T11:46:46.486" v="18" actId="47"/>
        <pc:sldMkLst>
          <pc:docMk/>
          <pc:sldMk cId="0" sldId="323"/>
        </pc:sldMkLst>
      </pc:sldChg>
      <pc:sldChg chg="del">
        <pc:chgData name="Veera-Maria Ahvenjärvi" userId="642417ae-8ac4-496f-83a3-e4c13e781892" providerId="ADAL" clId="{745EB4B2-85EF-46A6-B26E-DC5BE0431C0A}" dt="2024-11-29T11:46:42.180" v="17" actId="47"/>
        <pc:sldMkLst>
          <pc:docMk/>
          <pc:sldMk cId="0" sldId="324"/>
        </pc:sldMkLst>
      </pc:sldChg>
      <pc:sldChg chg="del">
        <pc:chgData name="Veera-Maria Ahvenjärvi" userId="642417ae-8ac4-496f-83a3-e4c13e781892" providerId="ADAL" clId="{745EB4B2-85EF-46A6-B26E-DC5BE0431C0A}" dt="2024-11-29T11:46:40.980" v="16" actId="47"/>
        <pc:sldMkLst>
          <pc:docMk/>
          <pc:sldMk cId="0" sldId="325"/>
        </pc:sldMkLst>
      </pc:sldChg>
      <pc:sldChg chg="del">
        <pc:chgData name="Veera-Maria Ahvenjärvi" userId="642417ae-8ac4-496f-83a3-e4c13e781892" providerId="ADAL" clId="{745EB4B2-85EF-46A6-B26E-DC5BE0431C0A}" dt="2024-11-29T11:46:40.161" v="15" actId="47"/>
        <pc:sldMkLst>
          <pc:docMk/>
          <pc:sldMk cId="0" sldId="326"/>
        </pc:sldMkLst>
      </pc:sldChg>
      <pc:sldChg chg="del">
        <pc:chgData name="Veera-Maria Ahvenjärvi" userId="642417ae-8ac4-496f-83a3-e4c13e781892" providerId="ADAL" clId="{745EB4B2-85EF-46A6-B26E-DC5BE0431C0A}" dt="2024-11-29T11:46:39.452" v="14" actId="47"/>
        <pc:sldMkLst>
          <pc:docMk/>
          <pc:sldMk cId="0" sldId="327"/>
        </pc:sldMkLst>
      </pc:sldChg>
      <pc:sldChg chg="del">
        <pc:chgData name="Veera-Maria Ahvenjärvi" userId="642417ae-8ac4-496f-83a3-e4c13e781892" providerId="ADAL" clId="{745EB4B2-85EF-46A6-B26E-DC5BE0431C0A}" dt="2024-11-29T11:46:38.827" v="13" actId="47"/>
        <pc:sldMkLst>
          <pc:docMk/>
          <pc:sldMk cId="0" sldId="328"/>
        </pc:sldMkLst>
      </pc:sldChg>
      <pc:sldChg chg="del">
        <pc:chgData name="Veera-Maria Ahvenjärvi" userId="642417ae-8ac4-496f-83a3-e4c13e781892" providerId="ADAL" clId="{745EB4B2-85EF-46A6-B26E-DC5BE0431C0A}" dt="2024-11-29T11:46:38.681" v="12" actId="47"/>
        <pc:sldMkLst>
          <pc:docMk/>
          <pc:sldMk cId="0" sldId="329"/>
        </pc:sldMkLst>
      </pc:sldChg>
      <pc:sldChg chg="del">
        <pc:chgData name="Veera-Maria Ahvenjärvi" userId="642417ae-8ac4-496f-83a3-e4c13e781892" providerId="ADAL" clId="{745EB4B2-85EF-46A6-B26E-DC5BE0431C0A}" dt="2024-11-29T11:46:37.487" v="11" actId="47"/>
        <pc:sldMkLst>
          <pc:docMk/>
          <pc:sldMk cId="0" sldId="330"/>
        </pc:sldMkLst>
      </pc:sldChg>
      <pc:sldChg chg="del">
        <pc:chgData name="Veera-Maria Ahvenjärvi" userId="642417ae-8ac4-496f-83a3-e4c13e781892" providerId="ADAL" clId="{745EB4B2-85EF-46A6-B26E-DC5BE0431C0A}" dt="2024-11-29T11:46:36.497" v="10" actId="47"/>
        <pc:sldMkLst>
          <pc:docMk/>
          <pc:sldMk cId="0" sldId="331"/>
        </pc:sldMkLst>
      </pc:sldChg>
      <pc:sldChg chg="del">
        <pc:chgData name="Veera-Maria Ahvenjärvi" userId="642417ae-8ac4-496f-83a3-e4c13e781892" providerId="ADAL" clId="{745EB4B2-85EF-46A6-B26E-DC5BE0431C0A}" dt="2024-11-29T11:46:36.183" v="9" actId="47"/>
        <pc:sldMkLst>
          <pc:docMk/>
          <pc:sldMk cId="0" sldId="332"/>
        </pc:sldMkLst>
      </pc:sldChg>
      <pc:sldChg chg="del">
        <pc:chgData name="Veera-Maria Ahvenjärvi" userId="642417ae-8ac4-496f-83a3-e4c13e781892" providerId="ADAL" clId="{745EB4B2-85EF-46A6-B26E-DC5BE0431C0A}" dt="2024-11-29T11:46:35.648" v="8" actId="47"/>
        <pc:sldMkLst>
          <pc:docMk/>
          <pc:sldMk cId="0" sldId="333"/>
        </pc:sldMkLst>
      </pc:sldChg>
      <pc:sldChg chg="del">
        <pc:chgData name="Veera-Maria Ahvenjärvi" userId="642417ae-8ac4-496f-83a3-e4c13e781892" providerId="ADAL" clId="{745EB4B2-85EF-46A6-B26E-DC5BE0431C0A}" dt="2024-11-29T11:46:35.160" v="7" actId="47"/>
        <pc:sldMkLst>
          <pc:docMk/>
          <pc:sldMk cId="0" sldId="334"/>
        </pc:sldMkLst>
      </pc:sldChg>
      <pc:sldChg chg="del">
        <pc:chgData name="Veera-Maria Ahvenjärvi" userId="642417ae-8ac4-496f-83a3-e4c13e781892" providerId="ADAL" clId="{745EB4B2-85EF-46A6-B26E-DC5BE0431C0A}" dt="2024-11-29T11:46:34.752" v="6" actId="47"/>
        <pc:sldMkLst>
          <pc:docMk/>
          <pc:sldMk cId="0" sldId="335"/>
        </pc:sldMkLst>
      </pc:sldChg>
      <pc:sldChg chg="del">
        <pc:chgData name="Veera-Maria Ahvenjärvi" userId="642417ae-8ac4-496f-83a3-e4c13e781892" providerId="ADAL" clId="{745EB4B2-85EF-46A6-B26E-DC5BE0431C0A}" dt="2024-11-29T11:46:34.311" v="5" actId="47"/>
        <pc:sldMkLst>
          <pc:docMk/>
          <pc:sldMk cId="0" sldId="336"/>
        </pc:sldMkLst>
      </pc:sldChg>
      <pc:sldChg chg="del">
        <pc:chgData name="Veera-Maria Ahvenjärvi" userId="642417ae-8ac4-496f-83a3-e4c13e781892" providerId="ADAL" clId="{745EB4B2-85EF-46A6-B26E-DC5BE0431C0A}" dt="2024-11-29T11:46:33.519" v="4" actId="47"/>
        <pc:sldMkLst>
          <pc:docMk/>
          <pc:sldMk cId="0" sldId="337"/>
        </pc:sldMkLst>
      </pc:sldChg>
      <pc:sldChg chg="del">
        <pc:chgData name="Veera-Maria Ahvenjärvi" userId="642417ae-8ac4-496f-83a3-e4c13e781892" providerId="ADAL" clId="{745EB4B2-85EF-46A6-B26E-DC5BE0431C0A}" dt="2024-11-29T11:46:33.021" v="3" actId="47"/>
        <pc:sldMkLst>
          <pc:docMk/>
          <pc:sldMk cId="0" sldId="338"/>
        </pc:sldMkLst>
      </pc:sldChg>
      <pc:sldChg chg="del">
        <pc:chgData name="Veera-Maria Ahvenjärvi" userId="642417ae-8ac4-496f-83a3-e4c13e781892" providerId="ADAL" clId="{745EB4B2-85EF-46A6-B26E-DC5BE0431C0A}" dt="2024-11-29T11:46:32.596" v="2" actId="47"/>
        <pc:sldMkLst>
          <pc:docMk/>
          <pc:sldMk cId="0" sldId="339"/>
        </pc:sldMkLst>
      </pc:sldChg>
      <pc:sldChg chg="del">
        <pc:chgData name="Veera-Maria Ahvenjärvi" userId="642417ae-8ac4-496f-83a3-e4c13e781892" providerId="ADAL" clId="{745EB4B2-85EF-46A6-B26E-DC5BE0431C0A}" dt="2024-11-29T11:46:32.140" v="1" actId="47"/>
        <pc:sldMkLst>
          <pc:docMk/>
          <pc:sldMk cId="0" sldId="340"/>
        </pc:sldMkLst>
      </pc:sldChg>
      <pc:sldChg chg="del">
        <pc:chgData name="Veera-Maria Ahvenjärvi" userId="642417ae-8ac4-496f-83a3-e4c13e781892" providerId="ADAL" clId="{745EB4B2-85EF-46A6-B26E-DC5BE0431C0A}" dt="2024-11-29T11:46:31.297" v="0" actId="47"/>
        <pc:sldMkLst>
          <pc:docMk/>
          <pc:sldMk cId="0" sldId="341"/>
        </pc:sldMkLst>
      </pc:sldChg>
      <pc:sldMasterChg chg="delSldLayout">
        <pc:chgData name="Veera-Maria Ahvenjärvi" userId="642417ae-8ac4-496f-83a3-e4c13e781892" providerId="ADAL" clId="{745EB4B2-85EF-46A6-B26E-DC5BE0431C0A}" dt="2024-12-02T15:49:04.606" v="1529" actId="47"/>
        <pc:sldMasterMkLst>
          <pc:docMk/>
          <pc:sldMasterMk cId="0" sldId="2147483698"/>
        </pc:sldMasterMkLst>
        <pc:sldLayoutChg chg="del">
          <pc:chgData name="Veera-Maria Ahvenjärvi" userId="642417ae-8ac4-496f-83a3-e4c13e781892" providerId="ADAL" clId="{745EB4B2-85EF-46A6-B26E-DC5BE0431C0A}" dt="2024-11-29T14:07:36.497" v="648" actId="47"/>
          <pc:sldLayoutMkLst>
            <pc:docMk/>
            <pc:sldMasterMk cId="0" sldId="2147483698"/>
            <pc:sldLayoutMk cId="0" sldId="2147483649"/>
          </pc:sldLayoutMkLst>
        </pc:sldLayoutChg>
        <pc:sldLayoutChg chg="del">
          <pc:chgData name="Veera-Maria Ahvenjärvi" userId="642417ae-8ac4-496f-83a3-e4c13e781892" providerId="ADAL" clId="{745EB4B2-85EF-46A6-B26E-DC5BE0431C0A}" dt="2024-11-29T11:47:43.829" v="31" actId="47"/>
          <pc:sldLayoutMkLst>
            <pc:docMk/>
            <pc:sldMasterMk cId="0" sldId="2147483698"/>
            <pc:sldLayoutMk cId="0" sldId="2147483650"/>
          </pc:sldLayoutMkLst>
        </pc:sldLayoutChg>
        <pc:sldLayoutChg chg="del">
          <pc:chgData name="Veera-Maria Ahvenjärvi" userId="642417ae-8ac4-496f-83a3-e4c13e781892" providerId="ADAL" clId="{745EB4B2-85EF-46A6-B26E-DC5BE0431C0A}" dt="2024-11-29T14:07:51.626" v="667" actId="47"/>
          <pc:sldLayoutMkLst>
            <pc:docMk/>
            <pc:sldMasterMk cId="0" sldId="2147483698"/>
            <pc:sldLayoutMk cId="0" sldId="2147483651"/>
          </pc:sldLayoutMkLst>
        </pc:sldLayoutChg>
        <pc:sldLayoutChg chg="del">
          <pc:chgData name="Veera-Maria Ahvenjärvi" userId="642417ae-8ac4-496f-83a3-e4c13e781892" providerId="ADAL" clId="{745EB4B2-85EF-46A6-B26E-DC5BE0431C0A}" dt="2024-11-29T14:07:54.054" v="671" actId="47"/>
          <pc:sldLayoutMkLst>
            <pc:docMk/>
            <pc:sldMasterMk cId="0" sldId="2147483698"/>
            <pc:sldLayoutMk cId="0" sldId="2147483653"/>
          </pc:sldLayoutMkLst>
        </pc:sldLayoutChg>
        <pc:sldLayoutChg chg="del">
          <pc:chgData name="Veera-Maria Ahvenjärvi" userId="642417ae-8ac4-496f-83a3-e4c13e781892" providerId="ADAL" clId="{745EB4B2-85EF-46A6-B26E-DC5BE0431C0A}" dt="2024-11-29T14:07:43.670" v="655" actId="47"/>
          <pc:sldLayoutMkLst>
            <pc:docMk/>
            <pc:sldMasterMk cId="0" sldId="2147483698"/>
            <pc:sldLayoutMk cId="0" sldId="2147483654"/>
          </pc:sldLayoutMkLst>
        </pc:sldLayoutChg>
        <pc:sldLayoutChg chg="del">
          <pc:chgData name="Veera-Maria Ahvenjärvi" userId="642417ae-8ac4-496f-83a3-e4c13e781892" providerId="ADAL" clId="{745EB4B2-85EF-46A6-B26E-DC5BE0431C0A}" dt="2024-12-02T15:49:04.606" v="1529" actId="47"/>
          <pc:sldLayoutMkLst>
            <pc:docMk/>
            <pc:sldMasterMk cId="0" sldId="2147483698"/>
            <pc:sldLayoutMk cId="0" sldId="2147483655"/>
          </pc:sldLayoutMkLst>
        </pc:sldLayoutChg>
        <pc:sldLayoutChg chg="del">
          <pc:chgData name="Veera-Maria Ahvenjärvi" userId="642417ae-8ac4-496f-83a3-e4c13e781892" providerId="ADAL" clId="{745EB4B2-85EF-46A6-B26E-DC5BE0431C0A}" dt="2024-11-29T14:07:48.070" v="661" actId="47"/>
          <pc:sldLayoutMkLst>
            <pc:docMk/>
            <pc:sldMasterMk cId="0" sldId="2147483698"/>
            <pc:sldLayoutMk cId="0" sldId="2147483656"/>
          </pc:sldLayoutMkLst>
        </pc:sldLayoutChg>
        <pc:sldLayoutChg chg="del">
          <pc:chgData name="Veera-Maria Ahvenjärvi" userId="642417ae-8ac4-496f-83a3-e4c13e781892" providerId="ADAL" clId="{745EB4B2-85EF-46A6-B26E-DC5BE0431C0A}" dt="2024-11-29T14:07:53.088" v="669" actId="47"/>
          <pc:sldLayoutMkLst>
            <pc:docMk/>
            <pc:sldMasterMk cId="0" sldId="2147483698"/>
            <pc:sldLayoutMk cId="0" sldId="2147483657"/>
          </pc:sldLayoutMkLst>
        </pc:sldLayoutChg>
        <pc:sldLayoutChg chg="del">
          <pc:chgData name="Veera-Maria Ahvenjärvi" userId="642417ae-8ac4-496f-83a3-e4c13e781892" providerId="ADAL" clId="{745EB4B2-85EF-46A6-B26E-DC5BE0431C0A}" dt="2024-11-29T13:54:25.054" v="130" actId="47"/>
          <pc:sldLayoutMkLst>
            <pc:docMk/>
            <pc:sldMasterMk cId="0" sldId="2147483698"/>
            <pc:sldLayoutMk cId="0" sldId="2147483659"/>
          </pc:sldLayoutMkLst>
        </pc:sldLayoutChg>
        <pc:sldLayoutChg chg="del">
          <pc:chgData name="Veera-Maria Ahvenjärvi" userId="642417ae-8ac4-496f-83a3-e4c13e781892" providerId="ADAL" clId="{745EB4B2-85EF-46A6-B26E-DC5BE0431C0A}" dt="2024-11-29T13:54:27.498" v="131" actId="47"/>
          <pc:sldLayoutMkLst>
            <pc:docMk/>
            <pc:sldMasterMk cId="0" sldId="2147483698"/>
            <pc:sldLayoutMk cId="0" sldId="2147483660"/>
          </pc:sldLayoutMkLst>
        </pc:sldLayoutChg>
        <pc:sldLayoutChg chg="del">
          <pc:chgData name="Veera-Maria Ahvenjärvi" userId="642417ae-8ac4-496f-83a3-e4c13e781892" providerId="ADAL" clId="{745EB4B2-85EF-46A6-B26E-DC5BE0431C0A}" dt="2024-11-29T14:07:37.921" v="649" actId="47"/>
          <pc:sldLayoutMkLst>
            <pc:docMk/>
            <pc:sldMasterMk cId="0" sldId="2147483698"/>
            <pc:sldLayoutMk cId="0" sldId="2147483662"/>
          </pc:sldLayoutMkLst>
        </pc:sldLayoutChg>
        <pc:sldLayoutChg chg="del">
          <pc:chgData name="Veera-Maria Ahvenjärvi" userId="642417ae-8ac4-496f-83a3-e4c13e781892" providerId="ADAL" clId="{745EB4B2-85EF-46A6-B26E-DC5BE0431C0A}" dt="2024-11-29T14:07:55.549" v="673" actId="47"/>
          <pc:sldLayoutMkLst>
            <pc:docMk/>
            <pc:sldMasterMk cId="0" sldId="2147483698"/>
            <pc:sldLayoutMk cId="0" sldId="2147483663"/>
          </pc:sldLayoutMkLst>
        </pc:sldLayoutChg>
        <pc:sldLayoutChg chg="del">
          <pc:chgData name="Veera-Maria Ahvenjärvi" userId="642417ae-8ac4-496f-83a3-e4c13e781892" providerId="ADAL" clId="{745EB4B2-85EF-46A6-B26E-DC5BE0431C0A}" dt="2024-11-29T14:07:58.398" v="679" actId="47"/>
          <pc:sldLayoutMkLst>
            <pc:docMk/>
            <pc:sldMasterMk cId="0" sldId="2147483698"/>
            <pc:sldLayoutMk cId="0" sldId="2147483664"/>
          </pc:sldLayoutMkLst>
        </pc:sldLayoutChg>
        <pc:sldLayoutChg chg="del">
          <pc:chgData name="Veera-Maria Ahvenjärvi" userId="642417ae-8ac4-496f-83a3-e4c13e781892" providerId="ADAL" clId="{745EB4B2-85EF-46A6-B26E-DC5BE0431C0A}" dt="2024-11-29T14:07:58.889" v="680" actId="47"/>
          <pc:sldLayoutMkLst>
            <pc:docMk/>
            <pc:sldMasterMk cId="0" sldId="2147483698"/>
            <pc:sldLayoutMk cId="0" sldId="2147483665"/>
          </pc:sldLayoutMkLst>
        </pc:sldLayoutChg>
        <pc:sldLayoutChg chg="del">
          <pc:chgData name="Veera-Maria Ahvenjärvi" userId="642417ae-8ac4-496f-83a3-e4c13e781892" providerId="ADAL" clId="{745EB4B2-85EF-46A6-B26E-DC5BE0431C0A}" dt="2024-11-29T14:08:06.311" v="695" actId="47"/>
          <pc:sldLayoutMkLst>
            <pc:docMk/>
            <pc:sldMasterMk cId="0" sldId="2147483698"/>
            <pc:sldLayoutMk cId="0" sldId="2147483666"/>
          </pc:sldLayoutMkLst>
        </pc:sldLayoutChg>
        <pc:sldLayoutChg chg="del">
          <pc:chgData name="Veera-Maria Ahvenjärvi" userId="642417ae-8ac4-496f-83a3-e4c13e781892" providerId="ADAL" clId="{745EB4B2-85EF-46A6-B26E-DC5BE0431C0A}" dt="2024-11-29T14:08:01.056" v="684" actId="47"/>
          <pc:sldLayoutMkLst>
            <pc:docMk/>
            <pc:sldMasterMk cId="0" sldId="2147483698"/>
            <pc:sldLayoutMk cId="0" sldId="2147483667"/>
          </pc:sldLayoutMkLst>
        </pc:sldLayoutChg>
        <pc:sldLayoutChg chg="del">
          <pc:chgData name="Veera-Maria Ahvenjärvi" userId="642417ae-8ac4-496f-83a3-e4c13e781892" providerId="ADAL" clId="{745EB4B2-85EF-46A6-B26E-DC5BE0431C0A}" dt="2024-11-29T14:08:01.610" v="685" actId="47"/>
          <pc:sldLayoutMkLst>
            <pc:docMk/>
            <pc:sldMasterMk cId="0" sldId="2147483698"/>
            <pc:sldLayoutMk cId="0" sldId="2147483668"/>
          </pc:sldLayoutMkLst>
        </pc:sldLayoutChg>
        <pc:sldLayoutChg chg="del">
          <pc:chgData name="Veera-Maria Ahvenjärvi" userId="642417ae-8ac4-496f-83a3-e4c13e781892" providerId="ADAL" clId="{745EB4B2-85EF-46A6-B26E-DC5BE0431C0A}" dt="2024-11-29T14:07:39.326" v="650" actId="47"/>
          <pc:sldLayoutMkLst>
            <pc:docMk/>
            <pc:sldMasterMk cId="0" sldId="2147483698"/>
            <pc:sldLayoutMk cId="0" sldId="2147483669"/>
          </pc:sldLayoutMkLst>
        </pc:sldLayoutChg>
        <pc:sldLayoutChg chg="del">
          <pc:chgData name="Veera-Maria Ahvenjärvi" userId="642417ae-8ac4-496f-83a3-e4c13e781892" providerId="ADAL" clId="{745EB4B2-85EF-46A6-B26E-DC5BE0431C0A}" dt="2024-11-29T14:07:40.006" v="651" actId="47"/>
          <pc:sldLayoutMkLst>
            <pc:docMk/>
            <pc:sldMasterMk cId="0" sldId="2147483698"/>
            <pc:sldLayoutMk cId="0" sldId="2147483670"/>
          </pc:sldLayoutMkLst>
        </pc:sldLayoutChg>
        <pc:sldLayoutChg chg="del">
          <pc:chgData name="Veera-Maria Ahvenjärvi" userId="642417ae-8ac4-496f-83a3-e4c13e781892" providerId="ADAL" clId="{745EB4B2-85EF-46A6-B26E-DC5BE0431C0A}" dt="2024-11-29T14:07:56.912" v="676" actId="47"/>
          <pc:sldLayoutMkLst>
            <pc:docMk/>
            <pc:sldMasterMk cId="0" sldId="2147483698"/>
            <pc:sldLayoutMk cId="0" sldId="2147483671"/>
          </pc:sldLayoutMkLst>
        </pc:sldLayoutChg>
        <pc:sldLayoutChg chg="del">
          <pc:chgData name="Veera-Maria Ahvenjärvi" userId="642417ae-8ac4-496f-83a3-e4c13e781892" providerId="ADAL" clId="{745EB4B2-85EF-46A6-B26E-DC5BE0431C0A}" dt="2024-11-29T14:08:04.377" v="691" actId="47"/>
          <pc:sldLayoutMkLst>
            <pc:docMk/>
            <pc:sldMasterMk cId="0" sldId="2147483698"/>
            <pc:sldLayoutMk cId="0" sldId="2147483672"/>
          </pc:sldLayoutMkLst>
        </pc:sldLayoutChg>
        <pc:sldLayoutChg chg="del">
          <pc:chgData name="Veera-Maria Ahvenjärvi" userId="642417ae-8ac4-496f-83a3-e4c13e781892" providerId="ADAL" clId="{745EB4B2-85EF-46A6-B26E-DC5BE0431C0A}" dt="2024-11-29T14:07:44.520" v="656" actId="47"/>
          <pc:sldLayoutMkLst>
            <pc:docMk/>
            <pc:sldMasterMk cId="0" sldId="2147483698"/>
            <pc:sldLayoutMk cId="0" sldId="2147483673"/>
          </pc:sldLayoutMkLst>
        </pc:sldLayoutChg>
        <pc:sldLayoutChg chg="del">
          <pc:chgData name="Veera-Maria Ahvenjärvi" userId="642417ae-8ac4-496f-83a3-e4c13e781892" providerId="ADAL" clId="{745EB4B2-85EF-46A6-B26E-DC5BE0431C0A}" dt="2024-11-29T11:47:19.808" v="29" actId="47"/>
          <pc:sldLayoutMkLst>
            <pc:docMk/>
            <pc:sldMasterMk cId="0" sldId="2147483698"/>
            <pc:sldLayoutMk cId="0" sldId="2147483674"/>
          </pc:sldLayoutMkLst>
        </pc:sldLayoutChg>
        <pc:sldLayoutChg chg="del">
          <pc:chgData name="Veera-Maria Ahvenjärvi" userId="642417ae-8ac4-496f-83a3-e4c13e781892" providerId="ADAL" clId="{745EB4B2-85EF-46A6-B26E-DC5BE0431C0A}" dt="2024-11-29T14:07:46.745" v="659" actId="47"/>
          <pc:sldLayoutMkLst>
            <pc:docMk/>
            <pc:sldMasterMk cId="0" sldId="2147483698"/>
            <pc:sldLayoutMk cId="0" sldId="2147483675"/>
          </pc:sldLayoutMkLst>
        </pc:sldLayoutChg>
        <pc:sldLayoutChg chg="del">
          <pc:chgData name="Veera-Maria Ahvenjärvi" userId="642417ae-8ac4-496f-83a3-e4c13e781892" providerId="ADAL" clId="{745EB4B2-85EF-46A6-B26E-DC5BE0431C0A}" dt="2024-11-29T14:07:47.413" v="660" actId="47"/>
          <pc:sldLayoutMkLst>
            <pc:docMk/>
            <pc:sldMasterMk cId="0" sldId="2147483698"/>
            <pc:sldLayoutMk cId="0" sldId="2147483676"/>
          </pc:sldLayoutMkLst>
        </pc:sldLayoutChg>
        <pc:sldLayoutChg chg="del">
          <pc:chgData name="Veera-Maria Ahvenjärvi" userId="642417ae-8ac4-496f-83a3-e4c13e781892" providerId="ADAL" clId="{745EB4B2-85EF-46A6-B26E-DC5BE0431C0A}" dt="2024-11-29T14:07:45.441" v="657" actId="47"/>
          <pc:sldLayoutMkLst>
            <pc:docMk/>
            <pc:sldMasterMk cId="0" sldId="2147483698"/>
            <pc:sldLayoutMk cId="0" sldId="2147483677"/>
          </pc:sldLayoutMkLst>
        </pc:sldLayoutChg>
        <pc:sldLayoutChg chg="del">
          <pc:chgData name="Veera-Maria Ahvenjärvi" userId="642417ae-8ac4-496f-83a3-e4c13e781892" providerId="ADAL" clId="{745EB4B2-85EF-46A6-B26E-DC5BE0431C0A}" dt="2024-11-29T14:07:45.991" v="658" actId="47"/>
          <pc:sldLayoutMkLst>
            <pc:docMk/>
            <pc:sldMasterMk cId="0" sldId="2147483698"/>
            <pc:sldLayoutMk cId="0" sldId="2147483678"/>
          </pc:sldLayoutMkLst>
        </pc:sldLayoutChg>
        <pc:sldLayoutChg chg="del">
          <pc:chgData name="Veera-Maria Ahvenjärvi" userId="642417ae-8ac4-496f-83a3-e4c13e781892" providerId="ADAL" clId="{745EB4B2-85EF-46A6-B26E-DC5BE0431C0A}" dt="2024-11-29T14:07:48.690" v="662" actId="47"/>
          <pc:sldLayoutMkLst>
            <pc:docMk/>
            <pc:sldMasterMk cId="0" sldId="2147483698"/>
            <pc:sldLayoutMk cId="0" sldId="2147483679"/>
          </pc:sldLayoutMkLst>
        </pc:sldLayoutChg>
        <pc:sldLayoutChg chg="del">
          <pc:chgData name="Veera-Maria Ahvenjärvi" userId="642417ae-8ac4-496f-83a3-e4c13e781892" providerId="ADAL" clId="{745EB4B2-85EF-46A6-B26E-DC5BE0431C0A}" dt="2024-11-29T14:07:52.322" v="668" actId="47"/>
          <pc:sldLayoutMkLst>
            <pc:docMk/>
            <pc:sldMasterMk cId="0" sldId="2147483698"/>
            <pc:sldLayoutMk cId="0" sldId="2147483680"/>
          </pc:sldLayoutMkLst>
        </pc:sldLayoutChg>
        <pc:sldLayoutChg chg="del">
          <pc:chgData name="Veera-Maria Ahvenjärvi" userId="642417ae-8ac4-496f-83a3-e4c13e781892" providerId="ADAL" clId="{745EB4B2-85EF-46A6-B26E-DC5BE0431C0A}" dt="2024-11-29T14:07:53.539" v="670" actId="47"/>
          <pc:sldLayoutMkLst>
            <pc:docMk/>
            <pc:sldMasterMk cId="0" sldId="2147483698"/>
            <pc:sldLayoutMk cId="0" sldId="2147483681"/>
          </pc:sldLayoutMkLst>
        </pc:sldLayoutChg>
        <pc:sldLayoutChg chg="del">
          <pc:chgData name="Veera-Maria Ahvenjärvi" userId="642417ae-8ac4-496f-83a3-e4c13e781892" providerId="ADAL" clId="{745EB4B2-85EF-46A6-B26E-DC5BE0431C0A}" dt="2024-11-29T14:07:54.628" v="672" actId="47"/>
          <pc:sldLayoutMkLst>
            <pc:docMk/>
            <pc:sldMasterMk cId="0" sldId="2147483698"/>
            <pc:sldLayoutMk cId="0" sldId="2147483682"/>
          </pc:sldLayoutMkLst>
        </pc:sldLayoutChg>
        <pc:sldLayoutChg chg="del">
          <pc:chgData name="Veera-Maria Ahvenjärvi" userId="642417ae-8ac4-496f-83a3-e4c13e781892" providerId="ADAL" clId="{745EB4B2-85EF-46A6-B26E-DC5BE0431C0A}" dt="2024-11-29T14:07:56.405" v="675" actId="47"/>
          <pc:sldLayoutMkLst>
            <pc:docMk/>
            <pc:sldMasterMk cId="0" sldId="2147483698"/>
            <pc:sldLayoutMk cId="0" sldId="2147483683"/>
          </pc:sldLayoutMkLst>
        </pc:sldLayoutChg>
        <pc:sldLayoutChg chg="del">
          <pc:chgData name="Veera-Maria Ahvenjärvi" userId="642417ae-8ac4-496f-83a3-e4c13e781892" providerId="ADAL" clId="{745EB4B2-85EF-46A6-B26E-DC5BE0431C0A}" dt="2024-11-29T14:08:04.820" v="692" actId="47"/>
          <pc:sldLayoutMkLst>
            <pc:docMk/>
            <pc:sldMasterMk cId="0" sldId="2147483698"/>
            <pc:sldLayoutMk cId="0" sldId="2147483684"/>
          </pc:sldLayoutMkLst>
        </pc:sldLayoutChg>
        <pc:sldLayoutChg chg="del">
          <pc:chgData name="Veera-Maria Ahvenjärvi" userId="642417ae-8ac4-496f-83a3-e4c13e781892" providerId="ADAL" clId="{745EB4B2-85EF-46A6-B26E-DC5BE0431C0A}" dt="2024-11-29T14:08:05.728" v="694" actId="47"/>
          <pc:sldLayoutMkLst>
            <pc:docMk/>
            <pc:sldMasterMk cId="0" sldId="2147483698"/>
            <pc:sldLayoutMk cId="0" sldId="2147483685"/>
          </pc:sldLayoutMkLst>
        </pc:sldLayoutChg>
        <pc:sldLayoutChg chg="del">
          <pc:chgData name="Veera-Maria Ahvenjärvi" userId="642417ae-8ac4-496f-83a3-e4c13e781892" providerId="ADAL" clId="{745EB4B2-85EF-46A6-B26E-DC5BE0431C0A}" dt="2024-11-29T11:47:14.622" v="27" actId="47"/>
          <pc:sldLayoutMkLst>
            <pc:docMk/>
            <pc:sldMasterMk cId="0" sldId="2147483698"/>
            <pc:sldLayoutMk cId="0" sldId="2147483686"/>
          </pc:sldLayoutMkLst>
        </pc:sldLayoutChg>
        <pc:sldLayoutChg chg="del">
          <pc:chgData name="Veera-Maria Ahvenjärvi" userId="642417ae-8ac4-496f-83a3-e4c13e781892" providerId="ADAL" clId="{745EB4B2-85EF-46A6-B26E-DC5BE0431C0A}" dt="2024-11-29T14:08:02.986" v="688" actId="47"/>
          <pc:sldLayoutMkLst>
            <pc:docMk/>
            <pc:sldMasterMk cId="0" sldId="2147483698"/>
            <pc:sldLayoutMk cId="0" sldId="2147483687"/>
          </pc:sldLayoutMkLst>
        </pc:sldLayoutChg>
        <pc:sldLayoutChg chg="del">
          <pc:chgData name="Veera-Maria Ahvenjärvi" userId="642417ae-8ac4-496f-83a3-e4c13e781892" providerId="ADAL" clId="{745EB4B2-85EF-46A6-B26E-DC5BE0431C0A}" dt="2024-11-29T14:08:03.470" v="689" actId="47"/>
          <pc:sldLayoutMkLst>
            <pc:docMk/>
            <pc:sldMasterMk cId="0" sldId="2147483698"/>
            <pc:sldLayoutMk cId="0" sldId="2147483688"/>
          </pc:sldLayoutMkLst>
        </pc:sldLayoutChg>
        <pc:sldLayoutChg chg="del">
          <pc:chgData name="Veera-Maria Ahvenjärvi" userId="642417ae-8ac4-496f-83a3-e4c13e781892" providerId="ADAL" clId="{745EB4B2-85EF-46A6-B26E-DC5BE0431C0A}" dt="2024-11-29T14:08:05.301" v="693" actId="47"/>
          <pc:sldLayoutMkLst>
            <pc:docMk/>
            <pc:sldMasterMk cId="0" sldId="2147483698"/>
            <pc:sldLayoutMk cId="0" sldId="2147483689"/>
          </pc:sldLayoutMkLst>
        </pc:sldLayoutChg>
        <pc:sldLayoutChg chg="del">
          <pc:chgData name="Veera-Maria Ahvenjärvi" userId="642417ae-8ac4-496f-83a3-e4c13e781892" providerId="ADAL" clId="{745EB4B2-85EF-46A6-B26E-DC5BE0431C0A}" dt="2024-11-29T11:47:17.314" v="28" actId="47"/>
          <pc:sldLayoutMkLst>
            <pc:docMk/>
            <pc:sldMasterMk cId="0" sldId="2147483698"/>
            <pc:sldLayoutMk cId="0" sldId="2147483690"/>
          </pc:sldLayoutMkLst>
        </pc:sldLayoutChg>
        <pc:sldLayoutChg chg="del">
          <pc:chgData name="Veera-Maria Ahvenjärvi" userId="642417ae-8ac4-496f-83a3-e4c13e781892" providerId="ADAL" clId="{745EB4B2-85EF-46A6-B26E-DC5BE0431C0A}" dt="2024-11-29T11:47:11.696" v="26" actId="47"/>
          <pc:sldLayoutMkLst>
            <pc:docMk/>
            <pc:sldMasterMk cId="0" sldId="2147483698"/>
            <pc:sldLayoutMk cId="0" sldId="2147483691"/>
          </pc:sldLayoutMkLst>
        </pc:sldLayoutChg>
        <pc:sldLayoutChg chg="del">
          <pc:chgData name="Veera-Maria Ahvenjärvi" userId="642417ae-8ac4-496f-83a3-e4c13e781892" providerId="ADAL" clId="{745EB4B2-85EF-46A6-B26E-DC5BE0431C0A}" dt="2024-11-29T11:47:08.505" v="25" actId="47"/>
          <pc:sldLayoutMkLst>
            <pc:docMk/>
            <pc:sldMasterMk cId="0" sldId="2147483698"/>
            <pc:sldLayoutMk cId="0" sldId="2147483692"/>
          </pc:sldLayoutMkLst>
        </pc:sldLayoutChg>
        <pc:sldLayoutChg chg="del">
          <pc:chgData name="Veera-Maria Ahvenjärvi" userId="642417ae-8ac4-496f-83a3-e4c13e781892" providerId="ADAL" clId="{745EB4B2-85EF-46A6-B26E-DC5BE0431C0A}" dt="2024-11-29T11:47:02.894" v="23" actId="47"/>
          <pc:sldLayoutMkLst>
            <pc:docMk/>
            <pc:sldMasterMk cId="0" sldId="2147483698"/>
            <pc:sldLayoutMk cId="0" sldId="2147483693"/>
          </pc:sldLayoutMkLst>
        </pc:sldLayoutChg>
      </pc:sldMasterChg>
      <pc:sldMasterChg chg="del delSldLayout">
        <pc:chgData name="Veera-Maria Ahvenjärvi" userId="642417ae-8ac4-496f-83a3-e4c13e781892" providerId="ADAL" clId="{745EB4B2-85EF-46A6-B26E-DC5BE0431C0A}" dt="2024-11-29T11:46:42.180" v="17" actId="47"/>
        <pc:sldMasterMkLst>
          <pc:docMk/>
          <pc:sldMasterMk cId="0" sldId="2147483699"/>
        </pc:sldMasterMkLst>
        <pc:sldLayoutChg chg="del">
          <pc:chgData name="Veera-Maria Ahvenjärvi" userId="642417ae-8ac4-496f-83a3-e4c13e781892" providerId="ADAL" clId="{745EB4B2-85EF-46A6-B26E-DC5BE0431C0A}" dt="2024-11-29T11:46:42.180" v="17" actId="47"/>
          <pc:sldLayoutMkLst>
            <pc:docMk/>
            <pc:sldMasterMk cId="0" sldId="2147483699"/>
            <pc:sldLayoutMk cId="0" sldId="214748369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e643cbc4f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e643cbc4f6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d86185eae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gd86185eae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00900" y="2715863"/>
            <a:ext cx="4000500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550" y="184925"/>
            <a:ext cx="3262450" cy="253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913" y="-438012"/>
            <a:ext cx="2409825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6910775" y="206125"/>
            <a:ext cx="4339950" cy="311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941800" y="2746450"/>
            <a:ext cx="1733750" cy="394744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53325" y="1452750"/>
            <a:ext cx="7237500" cy="18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540125" y="3266850"/>
            <a:ext cx="6063900" cy="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597377">
            <a:off x="-1389774" y="772793"/>
            <a:ext cx="2386824" cy="4381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31525" y="-1746625"/>
            <a:ext cx="1446050" cy="329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0900" y="-333175"/>
            <a:ext cx="1730375" cy="159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8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665181">
            <a:off x="3700" y="-621650"/>
            <a:ext cx="1924050" cy="466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639250">
            <a:off x="563096" y="1270047"/>
            <a:ext cx="2002458" cy="455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1727850" y="-460650"/>
            <a:ext cx="1840875" cy="17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026875" y="-188249"/>
            <a:ext cx="1572000" cy="203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 txBox="1">
            <a:spLocks noGrp="1"/>
          </p:cNvSpPr>
          <p:nvPr>
            <p:ph type="title"/>
          </p:nvPr>
        </p:nvSpPr>
        <p:spPr>
          <a:xfrm>
            <a:off x="4654575" y="1442965"/>
            <a:ext cx="37767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ubTitle" idx="1"/>
          </p:nvPr>
        </p:nvSpPr>
        <p:spPr>
          <a:xfrm>
            <a:off x="4654425" y="2278254"/>
            <a:ext cx="3777000" cy="14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126" name="Google Shape;126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7511709">
            <a:off x="1241850" y="4271705"/>
            <a:ext cx="2504350" cy="143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4511836">
            <a:off x="2521265" y="2057048"/>
            <a:ext cx="1697478" cy="1643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639250">
            <a:off x="1811646" y="-855003"/>
            <a:ext cx="2002458" cy="455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694950" y="3552826"/>
            <a:ext cx="1572000" cy="203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_1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9305281">
            <a:off x="6956225" y="-36025"/>
            <a:ext cx="1924050" cy="466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399999">
            <a:off x="6172375" y="658451"/>
            <a:ext cx="3810950" cy="273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0">
            <a:off x="155678" y="1026170"/>
            <a:ext cx="1774244" cy="4039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_1_1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7178600" y="160768"/>
            <a:ext cx="2504350" cy="143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956358">
            <a:off x="5559239" y="-1676283"/>
            <a:ext cx="2386824" cy="4381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32425" y="2105999"/>
            <a:ext cx="2786538" cy="216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-119786" y="3372335"/>
            <a:ext cx="2058291" cy="199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6645600" y="3698050"/>
            <a:ext cx="1840875" cy="17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 flipH="1">
            <a:off x="7220750" y="3593750"/>
            <a:ext cx="1572000" cy="203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5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358732">
            <a:off x="-399179" y="-654803"/>
            <a:ext cx="2002458" cy="4559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61" r:id="rId4"/>
    <p:sldLayoutId id="2147483694" r:id="rId5"/>
    <p:sldLayoutId id="2147483695" r:id="rId6"/>
    <p:sldLayoutId id="214748369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3"/>
          <p:cNvSpPr txBox="1">
            <a:spLocks noGrp="1"/>
          </p:cNvSpPr>
          <p:nvPr>
            <p:ph type="ctrTitle"/>
          </p:nvPr>
        </p:nvSpPr>
        <p:spPr>
          <a:xfrm>
            <a:off x="953325" y="1452750"/>
            <a:ext cx="7237500" cy="18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Eurooppa 1920-30-luvuilla</a:t>
            </a:r>
            <a:endParaRPr dirty="0"/>
          </a:p>
        </p:txBody>
      </p:sp>
      <p:sp>
        <p:nvSpPr>
          <p:cNvPr id="492" name="Google Shape;492;p53"/>
          <p:cNvSpPr txBox="1">
            <a:spLocks noGrp="1"/>
          </p:cNvSpPr>
          <p:nvPr>
            <p:ph type="subTitle" idx="1"/>
          </p:nvPr>
        </p:nvSpPr>
        <p:spPr>
          <a:xfrm>
            <a:off x="1540125" y="3266850"/>
            <a:ext cx="6063900" cy="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Demokratioista diktatuureihin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58"/>
          <p:cNvSpPr txBox="1">
            <a:spLocks noGrp="1"/>
          </p:cNvSpPr>
          <p:nvPr>
            <p:ph type="title"/>
          </p:nvPr>
        </p:nvSpPr>
        <p:spPr>
          <a:xfrm>
            <a:off x="2858432" y="177501"/>
            <a:ext cx="4628218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Ryhmätyö valtioista</a:t>
            </a:r>
            <a:endParaRPr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1EC229A5-BBD6-48A9-3447-E1334073572F}"/>
              </a:ext>
            </a:extLst>
          </p:cNvPr>
          <p:cNvSpPr txBox="1"/>
          <p:nvPr/>
        </p:nvSpPr>
        <p:spPr>
          <a:xfrm>
            <a:off x="4327071" y="1561854"/>
            <a:ext cx="455567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Karla" pitchFamily="2" charset="0"/>
                <a:cs typeface="Times New Roman" panose="02020603050405020304" pitchFamily="18" charset="0"/>
              </a:rPr>
              <a:t>Etsikää ryhmässä tietoa valtionne/valtioidenne ulkopoliittisesta linjasta ja tärkeimmistä tapahtumista 1920- ja 1930-luvuilla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latin typeface="Karla" pitchFamily="2" charset="0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i-FI" dirty="0">
                <a:latin typeface="Karla" pitchFamily="2" charset="0"/>
                <a:cs typeface="Times New Roman" panose="02020603050405020304" pitchFamily="18" charset="0"/>
              </a:rPr>
              <a:t>Oppikirjan kappaleet 5-6, nettilähteet (merkitse muut lähteet kuin oppikirja esitykseen)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fi-FI" dirty="0">
              <a:latin typeface="Karla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Karla" pitchFamily="2" charset="0"/>
                <a:cs typeface="Times New Roman" panose="02020603050405020304" pitchFamily="18" charset="0"/>
              </a:rPr>
              <a:t>Tiivistäkää oleellisimmat asiat Powerpoint-esitykseen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latin typeface="Karla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Karla" pitchFamily="2" charset="0"/>
                <a:cs typeface="Times New Roman" panose="02020603050405020304" pitchFamily="18" charset="0"/>
              </a:rPr>
              <a:t>Palautus </a:t>
            </a:r>
            <a:r>
              <a:rPr lang="fi-FI" dirty="0" err="1">
                <a:latin typeface="Karla" pitchFamily="2" charset="0"/>
                <a:cs typeface="Times New Roman" panose="02020603050405020304" pitchFamily="18" charset="0"/>
              </a:rPr>
              <a:t>Pedanettiin</a:t>
            </a:r>
            <a:r>
              <a:rPr lang="fi-FI" dirty="0">
                <a:latin typeface="Karla" pitchFamily="2" charset="0"/>
                <a:cs typeface="Times New Roman" panose="02020603050405020304" pitchFamily="18" charset="0"/>
              </a:rPr>
              <a:t> sivulle ”Veeran HI2-tunnit”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latin typeface="Karla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Karla" pitchFamily="2" charset="0"/>
                <a:cs typeface="Times New Roman" panose="02020603050405020304" pitchFamily="18" charset="0"/>
              </a:rPr>
              <a:t>Valmista klo 8:45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CB39B9-5382-E303-E379-6AA9DED2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49" y="800758"/>
            <a:ext cx="7717500" cy="572700"/>
          </a:xfrm>
        </p:spPr>
        <p:txBody>
          <a:bodyPr/>
          <a:lstStyle/>
          <a:p>
            <a:r>
              <a:rPr lang="fi-FI" dirty="0"/>
              <a:t>Eurooppa 1920-luvulla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67F121A7-BBA7-7808-DCE9-852B45B98F6B}"/>
              </a:ext>
            </a:extLst>
          </p:cNvPr>
          <p:cNvSpPr txBox="1"/>
          <p:nvPr/>
        </p:nvSpPr>
        <p:spPr>
          <a:xfrm>
            <a:off x="1412420" y="1734822"/>
            <a:ext cx="6319157" cy="167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>
                <a:latin typeface="Karla" pitchFamily="2" charset="0"/>
              </a:rPr>
              <a:t>1. MS jäljet: aluemuutokset, keisarihuoneiden kukistuminen (Venäjä, Saksa, Itävalta-Unkari), Versaillesin rauhansopimus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dirty="0">
              <a:latin typeface="Karla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>
                <a:latin typeface="Karla" pitchFamily="2" charset="0"/>
              </a:rPr>
              <a:t>1920-luvulla sopimus- ja liittopolitiikka (</a:t>
            </a:r>
            <a:r>
              <a:rPr lang="fi-FI" dirty="0" err="1">
                <a:latin typeface="Karla" pitchFamily="2" charset="0"/>
              </a:rPr>
              <a:t>Kelloggin-Briandin</a:t>
            </a:r>
            <a:r>
              <a:rPr lang="fi-FI" dirty="0">
                <a:latin typeface="Karla" pitchFamily="2" charset="0"/>
              </a:rPr>
              <a:t> sopimus, Saksa-Neuvostoliitto, </a:t>
            </a:r>
            <a:r>
              <a:rPr lang="fi-FI" dirty="0" err="1">
                <a:latin typeface="Karla" pitchFamily="2" charset="0"/>
              </a:rPr>
              <a:t>Locarnon</a:t>
            </a:r>
            <a:r>
              <a:rPr lang="fi-FI" dirty="0">
                <a:latin typeface="Karla" pitchFamily="2" charset="0"/>
              </a:rPr>
              <a:t> sopimus, Kansainliitto)</a:t>
            </a:r>
          </a:p>
        </p:txBody>
      </p:sp>
    </p:spTree>
    <p:extLst>
      <p:ext uri="{BB962C8B-B14F-4D97-AF65-F5344CB8AC3E}">
        <p14:creationId xmlns:p14="http://schemas.microsoft.com/office/powerpoint/2010/main" val="340209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A8EF34-7DFF-FAE1-5102-EE3F3E3B7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526194"/>
            <a:ext cx="7717500" cy="572700"/>
          </a:xfrm>
        </p:spPr>
        <p:txBody>
          <a:bodyPr/>
          <a:lstStyle/>
          <a:p>
            <a:r>
              <a:rPr lang="fi-FI" dirty="0"/>
              <a:t>1930-luku ja demokratian kriisi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BD8DA9E-75E9-D24A-69EA-2D45612CE92A}"/>
              </a:ext>
            </a:extLst>
          </p:cNvPr>
          <p:cNvSpPr txBox="1"/>
          <p:nvPr/>
        </p:nvSpPr>
        <p:spPr>
          <a:xfrm>
            <a:off x="493938" y="1250074"/>
            <a:ext cx="5200650" cy="264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>
                <a:latin typeface="Karla" pitchFamily="2" charset="0"/>
              </a:rPr>
              <a:t>Maailmansotien välissä monet Euroopan maat muuttuivat autoritäärisesti hallituiksi</a:t>
            </a:r>
            <a:endParaRPr lang="fi-FI" dirty="0">
              <a:solidFill>
                <a:srgbClr val="FF0000"/>
              </a:solidFill>
              <a:latin typeface="Karla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>
                <a:latin typeface="Karla" pitchFamily="2" charset="0"/>
              </a:rPr>
              <a:t>Demokratia kriisiin: talousongelmat, ei demokratian perinnettä, vahvan johtajan kaipuu, poliittinen populismi ja propaganda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>
                <a:latin typeface="Karla" pitchFamily="2" charset="0"/>
              </a:rPr>
              <a:t>Neuvostoliitto – kommunistinen diktatuuri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>
                <a:latin typeface="Karla" pitchFamily="2" charset="0"/>
              </a:rPr>
              <a:t>Italia – fasistinen diktatuuri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>
                <a:latin typeface="Karla" pitchFamily="2" charset="0"/>
              </a:rPr>
              <a:t>Saksa – kansallissosialistinen diktatuuri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CD4DE2F-1878-F3CD-15FF-E623FB1AB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361" y="1520414"/>
            <a:ext cx="3381353" cy="318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4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1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Kirjan tehtävät</a:t>
            </a:r>
            <a:endParaRPr dirty="0"/>
          </a:p>
        </p:txBody>
      </p:sp>
      <p:pic>
        <p:nvPicPr>
          <p:cNvPr id="1541" name="Google Shape;1541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936" y="2543738"/>
            <a:ext cx="1070133" cy="151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2" name="Google Shape;1542;p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7059" y="2138066"/>
            <a:ext cx="1284252" cy="106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3" name="Google Shape;1543;p1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656196">
            <a:off x="3767168" y="2018382"/>
            <a:ext cx="1294674" cy="2956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4" name="Google Shape;1544;p1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9076481">
            <a:off x="6333810" y="2043681"/>
            <a:ext cx="1031231" cy="2103337"/>
          </a:xfrm>
          <a:prstGeom prst="rect">
            <a:avLst/>
          </a:prstGeom>
          <a:noFill/>
          <a:ln>
            <a:noFill/>
          </a:ln>
        </p:spPr>
      </p:pic>
      <p:sp>
        <p:nvSpPr>
          <p:cNvPr id="1545" name="Google Shape;1545;p116"/>
          <p:cNvSpPr txBox="1"/>
          <p:nvPr/>
        </p:nvSpPr>
        <p:spPr>
          <a:xfrm>
            <a:off x="690912" y="1380778"/>
            <a:ext cx="7717500" cy="643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KPL 5 t. 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KPL 6 t. 1 ja 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KPL 6 t. 3 tai 4</a:t>
            </a:r>
            <a:endParaRPr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546" name="Google Shape;1546;p1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72530" y="3199330"/>
            <a:ext cx="883215" cy="1012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7" name="Google Shape;1547;p1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82713" y="1756050"/>
            <a:ext cx="523850" cy="25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8" name="Google Shape;1548;p1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920431">
            <a:off x="5238740" y="2805348"/>
            <a:ext cx="686945" cy="153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9" name="Google Shape;1549;p1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5400000">
            <a:off x="3005443" y="2433680"/>
            <a:ext cx="1012340" cy="92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inimalist Hepatitis Clinical Case by Slidesgo">
  <a:themeElements>
    <a:clrScheme name="Simple Light">
      <a:dk1>
        <a:srgbClr val="000000"/>
      </a:dk1>
      <a:lt1>
        <a:srgbClr val="FFFFFF"/>
      </a:lt1>
      <a:dk2>
        <a:srgbClr val="06688E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4664</TotalTime>
  <Words>144</Words>
  <Application>Microsoft Office PowerPoint</Application>
  <PresentationFormat>Näytössä katseltava esitys (16:9)</PresentationFormat>
  <Paragraphs>26</Paragraphs>
  <Slides>5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Karla</vt:lpstr>
      <vt:lpstr>DM Serif Display</vt:lpstr>
      <vt:lpstr>Arial</vt:lpstr>
      <vt:lpstr>Minimalist Hepatitis Clinical Case by Slidesgo</vt:lpstr>
      <vt:lpstr>Eurooppa 1920-30-luvuilla</vt:lpstr>
      <vt:lpstr>Ryhmätyö valtioista</vt:lpstr>
      <vt:lpstr>Eurooppa 1920-luvulla</vt:lpstr>
      <vt:lpstr>1930-luku ja demokratian kriisi</vt:lpstr>
      <vt:lpstr>Kirjan tehtävät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Minimalist Hepatitis Clinical Case</dc:title>
  <cp:lastModifiedBy>Veera-Maria Ahvenjärvi</cp:lastModifiedBy>
  <cp:revision>1</cp:revision>
  <dcterms:modified xsi:type="dcterms:W3CDTF">2024-12-02T17:29:30Z</dcterms:modified>
</cp:coreProperties>
</file>