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57" r:id="rId6"/>
    <p:sldId id="265" r:id="rId7"/>
    <p:sldId id="264" r:id="rId8"/>
    <p:sldId id="263" r:id="rId9"/>
    <p:sldId id="258" r:id="rId10"/>
    <p:sldId id="266" r:id="rId11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 snapVertSplitter="1" vertBarState="minimized" horzBarState="maximized">
    <p:restoredLeft sz="34583" autoAdjust="0"/>
    <p:restoredTop sz="86395" autoAdjust="0"/>
  </p:normalViewPr>
  <p:slideViewPr>
    <p:cSldViewPr>
      <p:cViewPr varScale="1">
        <p:scale>
          <a:sx n="57" d="100"/>
          <a:sy n="57" d="100"/>
        </p:scale>
        <p:origin x="-18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402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785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21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163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26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275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93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075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616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836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521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1A5F1-2038-4C1C-81FD-A827D6E26FBA}" type="datetimeFigureOut">
              <a:rPr lang="fi-FI" smtClean="0"/>
              <a:t>2.3.2018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770E-869E-4054-8BC8-9DC1CCDFB2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877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Lukuiloa lehtemme parissa</a:t>
            </a:r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2246" r="41464" b="51663"/>
          <a:stretch/>
        </p:blipFill>
        <p:spPr bwMode="auto">
          <a:xfrm rot="5400000">
            <a:off x="2519557" y="1088955"/>
            <a:ext cx="4718261" cy="550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342747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2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9241" r="3424" b="22587"/>
          <a:stretch/>
        </p:blipFill>
        <p:spPr bwMode="auto">
          <a:xfrm>
            <a:off x="2131704" y="188640"/>
            <a:ext cx="4896544" cy="649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99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93788" cy="489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42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6968"/>
            <a:ext cx="8496944" cy="477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9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u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0950" y="146250"/>
            <a:ext cx="24583500" cy="437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6067" y="-956737"/>
            <a:ext cx="4982054" cy="88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9304"/>
            <a:ext cx="844893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35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70192" cy="482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94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57482" y="-853226"/>
            <a:ext cx="4901045" cy="871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52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8078478" cy="454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10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</Words>
  <Application>Microsoft Office PowerPoint</Application>
  <PresentationFormat>Näytössä katseltava diaesitys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1" baseType="lpstr">
      <vt:lpstr>Office-teema</vt:lpstr>
      <vt:lpstr>Lukuiloa lehtemme parissa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Jonna</dc:creator>
  <cp:lastModifiedBy>Jonna</cp:lastModifiedBy>
  <cp:revision>28</cp:revision>
  <dcterms:created xsi:type="dcterms:W3CDTF">2018-03-02T15:52:25Z</dcterms:created>
  <dcterms:modified xsi:type="dcterms:W3CDTF">2018-03-02T16:46:50Z</dcterms:modified>
</cp:coreProperties>
</file>