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notesMasterIdLst>
    <p:notesMasterId r:id="rId7"/>
  </p:notesMasterIdLst>
  <p:handoutMasterIdLst>
    <p:handoutMasterId r:id="rId8"/>
  </p:handoutMasterIdLst>
  <p:sldIdLst>
    <p:sldId id="258" r:id="rId5"/>
    <p:sldId id="259" r:id="rId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1152">
          <p15:clr>
            <a:srgbClr val="A4A3A4"/>
          </p15:clr>
        </p15:guide>
        <p15:guide id="5" orient="horz" pos="3360">
          <p15:clr>
            <a:srgbClr val="A4A3A4"/>
          </p15:clr>
        </p15:guide>
        <p15:guide id="6" orient="horz" pos="3072">
          <p15:clr>
            <a:srgbClr val="A4A3A4"/>
          </p15:clr>
        </p15:guide>
        <p15:guide id="7" orient="horz" pos="864">
          <p15:clr>
            <a:srgbClr val="A4A3A4"/>
          </p15:clr>
        </p15:guide>
        <p15:guide id="8" orient="horz" pos="528">
          <p15:clr>
            <a:srgbClr val="A4A3A4"/>
          </p15:clr>
        </p15:guide>
        <p15:guide id="9" orient="horz" pos="2784">
          <p15:clr>
            <a:srgbClr val="A4A3A4"/>
          </p15:clr>
        </p15:guide>
        <p15:guide id="10" pos="3839">
          <p15:clr>
            <a:srgbClr val="A4A3A4"/>
          </p15:clr>
        </p15:guide>
        <p15:guide id="11" pos="959">
          <p15:clr>
            <a:srgbClr val="A4A3A4"/>
          </p15:clr>
        </p15:guide>
        <p15:guide id="12" pos="7007">
          <p15:clr>
            <a:srgbClr val="A4A3A4"/>
          </p15:clr>
        </p15:guide>
        <p15:guide id="13" pos="6719">
          <p15:clr>
            <a:srgbClr val="A4A3A4"/>
          </p15:clr>
        </p15:guide>
        <p15:guide id="14" pos="6143">
          <p15:clr>
            <a:srgbClr val="A4A3A4"/>
          </p15:clr>
        </p15:guide>
        <p15:guide id="15" pos="3983">
          <p15:clr>
            <a:srgbClr val="A4A3A4"/>
          </p15:clr>
        </p15:guide>
        <p15:guide id="16" pos="527">
          <p15:clr>
            <a:srgbClr val="A4A3A4"/>
          </p15:clr>
        </p15:guide>
        <p15:guide id="17" pos="71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8" y="72"/>
      </p:cViewPr>
      <p:guideLst>
        <p:guide orient="horz" pos="2160"/>
        <p:guide orient="horz" pos="1008"/>
        <p:guide orient="horz" pos="3792"/>
        <p:guide orient="horz" pos="1152"/>
        <p:guide orient="horz" pos="3360"/>
        <p:guide orient="horz" pos="3072"/>
        <p:guide orient="horz" pos="864"/>
        <p:guide orient="horz" pos="528"/>
        <p:guide orient="horz" pos="2784"/>
        <p:guide pos="3839"/>
        <p:guide pos="959"/>
        <p:guide pos="7007"/>
        <p:guide pos="6719"/>
        <p:guide pos="6143"/>
        <p:guide pos="3983"/>
        <p:guide pos="527"/>
        <p:guide pos="715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004A8D02-4E65-4CCD-8312-4AB164C6C77D}" type="datetimeFigureOut">
              <a:rPr lang="fi-FI"/>
              <a:t>9.2.2017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7C119DBA-4540-49B3-8FA9-6259387ECF9E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67A755D9-D361-47B8-9652-3B4EA9776CE5}" type="datetimeFigureOut">
              <a:t>9.2.2017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E3B36274-F2B9-4C45-BBB4-0EDF4CD651A7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529" y="1267730"/>
            <a:ext cx="9573768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424" y="1411615"/>
            <a:ext cx="9293979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4543" y="1267730"/>
            <a:ext cx="19197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48813" y="1267731"/>
            <a:ext cx="1691199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301" y="2091263"/>
            <a:ext cx="9066224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1693" y="4682063"/>
            <a:ext cx="906848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7375" y="1341256"/>
            <a:ext cx="1554075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3829175-527E-46A3-863C-1BB1F163B849}" type="datetimeFigureOut">
              <a:t>9.2.2017</a:t>
            </a:fld>
            <a:endParaRPr lang="fi-F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517" y="5211060"/>
            <a:ext cx="5903962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4678" y="5212080"/>
            <a:ext cx="211133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5137D0E-4A4F-4307-8994-C1891D747D59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5795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t>9.2.2017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8127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9258" y="762000"/>
            <a:ext cx="2361585" cy="52578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762000"/>
            <a:ext cx="8075097" cy="52578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t>9.2.2017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255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t>9.2.2017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77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529" y="1267730"/>
            <a:ext cx="9573768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423" y="1411615"/>
            <a:ext cx="9293979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4543" y="1267730"/>
            <a:ext cx="19197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48813" y="1267731"/>
            <a:ext cx="1691199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216" y="2094309"/>
            <a:ext cx="906848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217" y="4682062"/>
            <a:ext cx="9068486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0422" y="1344502"/>
            <a:ext cx="1554075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3829175-527E-46A3-863C-1BB1F163B849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174" y="5211060"/>
            <a:ext cx="5905486" cy="228600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2263" y="5211060"/>
            <a:ext cx="2111714" cy="228600"/>
          </a:xfrm>
        </p:spPr>
        <p:txBody>
          <a:bodyPr/>
          <a:lstStyle/>
          <a:p>
            <a:fld id="{E5137D0E-4A4F-4307-8994-C1891D747D5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6077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522" y="2103120"/>
            <a:ext cx="4753642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8661" y="2103120"/>
            <a:ext cx="4753642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t>9.2.2017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59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569" y="2074334"/>
            <a:ext cx="4753642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569" y="2755898"/>
            <a:ext cx="4753642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1708" y="2074334"/>
            <a:ext cx="4753642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1708" y="2756581"/>
            <a:ext cx="4753642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t>9.2.2017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960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t>9.2.2017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722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t>9.2.2017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5366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465" y="237744"/>
            <a:ext cx="852913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18037" y="237744"/>
            <a:ext cx="2925318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3979" y="607392"/>
            <a:ext cx="2430147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621" y="609600"/>
            <a:ext cx="7770376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3979" y="2286000"/>
            <a:ext cx="2430147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0970" y="6223002"/>
            <a:ext cx="1462659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5137D0E-4A4F-4307-8994-C1891D747D5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9155161" y="374904"/>
            <a:ext cx="2651069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363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18037" y="237744"/>
            <a:ext cx="2925318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3979" y="603504"/>
            <a:ext cx="2431671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40" y="237744"/>
            <a:ext cx="8529130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3979" y="2286000"/>
            <a:ext cx="2431671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3829175-527E-46A3-863C-1BB1F163B849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4021" y="6227064"/>
            <a:ext cx="1462659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5137D0E-4A4F-4307-8994-C1891D747D5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9155161" y="374904"/>
            <a:ext cx="2651069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327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35" y="237744"/>
            <a:ext cx="11719555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522" y="642594"/>
            <a:ext cx="10055781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522" y="2103120"/>
            <a:ext cx="10055781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248" y="6307672"/>
            <a:ext cx="2742486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3829175-527E-46A3-863C-1BB1F163B849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051" y="6307672"/>
            <a:ext cx="5210723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7153" y="6307672"/>
            <a:ext cx="1462659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5137D0E-4A4F-4307-8994-C1891D747D5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Alla </a:t>
            </a:r>
            <a:r>
              <a:rPr lang="fi-FI" dirty="0" err="1"/>
              <a:t>hjärtans</a:t>
            </a:r>
            <a:r>
              <a:rPr lang="fi-FI" dirty="0"/>
              <a:t> </a:t>
            </a:r>
            <a:r>
              <a:rPr lang="fi-FI" dirty="0" err="1"/>
              <a:t>dag</a:t>
            </a:r>
            <a:br>
              <a:rPr lang="fi-FI" dirty="0"/>
            </a:br>
            <a:r>
              <a:rPr lang="fi-FI" dirty="0" err="1"/>
              <a:t>den</a:t>
            </a:r>
            <a:r>
              <a:rPr lang="fi-FI" dirty="0"/>
              <a:t> 14 </a:t>
            </a:r>
            <a:r>
              <a:rPr lang="fi-FI" dirty="0" err="1"/>
              <a:t>februari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6421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Vad</a:t>
            </a:r>
            <a:r>
              <a:rPr lang="fi-FI" dirty="0"/>
              <a:t> </a:t>
            </a:r>
            <a:r>
              <a:rPr lang="fi-FI" dirty="0" err="1"/>
              <a:t>ska</a:t>
            </a:r>
            <a:r>
              <a:rPr lang="fi-FI" dirty="0"/>
              <a:t> vi </a:t>
            </a:r>
            <a:r>
              <a:rPr lang="fi-FI" dirty="0" err="1"/>
              <a:t>göra</a:t>
            </a:r>
            <a:r>
              <a:rPr lang="fi-FI" dirty="0"/>
              <a:t> </a:t>
            </a:r>
            <a:r>
              <a:rPr lang="fi-FI" dirty="0" err="1"/>
              <a:t>idag</a:t>
            </a:r>
            <a:r>
              <a:rPr lang="fi-FI" dirty="0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 </a:t>
            </a:r>
            <a:r>
              <a:rPr lang="fi-FI" dirty="0" err="1"/>
              <a:t>gör</a:t>
            </a:r>
            <a:r>
              <a:rPr lang="fi-FI" dirty="0"/>
              <a:t> en </a:t>
            </a:r>
            <a:r>
              <a:rPr lang="fi-FI" dirty="0" err="1"/>
              <a:t>affisch</a:t>
            </a:r>
            <a:r>
              <a:rPr lang="fi-FI" dirty="0"/>
              <a:t> </a:t>
            </a:r>
            <a:r>
              <a:rPr lang="fi-FI" dirty="0" err="1"/>
              <a:t>tillsammans</a:t>
            </a:r>
            <a:endParaRPr lang="fi-FI" dirty="0"/>
          </a:p>
          <a:p>
            <a:pPr lvl="1"/>
            <a:r>
              <a:rPr lang="fi-FI" dirty="0" err="1"/>
              <a:t>Hurdan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en </a:t>
            </a:r>
            <a:r>
              <a:rPr lang="fi-FI" dirty="0" err="1"/>
              <a:t>bra</a:t>
            </a:r>
            <a:r>
              <a:rPr lang="fi-FI" dirty="0"/>
              <a:t> </a:t>
            </a:r>
            <a:r>
              <a:rPr lang="fi-FI" dirty="0" err="1"/>
              <a:t>kompis</a:t>
            </a:r>
            <a:r>
              <a:rPr lang="fi-FI" dirty="0"/>
              <a:t>? </a:t>
            </a:r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svenska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engelska</a:t>
            </a:r>
            <a:r>
              <a:rPr lang="fi-FI" dirty="0"/>
              <a:t>!</a:t>
            </a:r>
          </a:p>
          <a:p>
            <a:pPr lvl="1"/>
            <a:endParaRPr lang="fi-FI" dirty="0"/>
          </a:p>
          <a:p>
            <a:pPr lvl="1"/>
            <a:r>
              <a:rPr lang="fi-FI" dirty="0" err="1"/>
              <a:t>Fyll</a:t>
            </a:r>
            <a:r>
              <a:rPr lang="fi-FI" dirty="0"/>
              <a:t> i en </a:t>
            </a:r>
            <a:r>
              <a:rPr lang="fi-FI" dirty="0" err="1"/>
              <a:t>sida</a:t>
            </a:r>
            <a:r>
              <a:rPr lang="fi-FI" dirty="0"/>
              <a:t> av </a:t>
            </a:r>
            <a:r>
              <a:rPr lang="fi-FI" dirty="0" err="1"/>
              <a:t>kompisboken</a:t>
            </a:r>
            <a:r>
              <a:rPr lang="fi-FI" dirty="0"/>
              <a:t>!</a:t>
            </a:r>
          </a:p>
          <a:p>
            <a:pPr lvl="1"/>
            <a:endParaRPr lang="fi-FI" dirty="0"/>
          </a:p>
          <a:p>
            <a:pPr lvl="1"/>
            <a:r>
              <a:rPr lang="fi-FI" dirty="0" err="1"/>
              <a:t>Kram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alla </a:t>
            </a:r>
            <a:r>
              <a:rPr lang="fi-FI" dirty="0" err="1"/>
              <a:t>hjärtans</a:t>
            </a:r>
            <a:r>
              <a:rPr lang="fi-FI" dirty="0"/>
              <a:t> </a:t>
            </a:r>
            <a:r>
              <a:rPr lang="fi-FI" dirty="0" err="1"/>
              <a:t>dag</a:t>
            </a:r>
            <a:r>
              <a:rPr lang="fi-FI" dirty="0"/>
              <a:t>!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607" y="2790460"/>
            <a:ext cx="2846533" cy="3070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12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Violetti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Watercolor_16x9">
      <a:dk1>
        <a:sysClr val="windowText" lastClr="000000"/>
      </a:dk1>
      <a:lt1>
        <a:sysClr val="window" lastClr="FFFFFF"/>
      </a:lt1>
      <a:dk2>
        <a:srgbClr val="09AFA7"/>
      </a:dk2>
      <a:lt2>
        <a:srgbClr val="AEF1EA"/>
      </a:lt2>
      <a:accent1>
        <a:srgbClr val="08CAC1"/>
      </a:accent1>
      <a:accent2>
        <a:srgbClr val="76C714"/>
      </a:accent2>
      <a:accent3>
        <a:srgbClr val="0E70C2"/>
      </a:accent3>
      <a:accent4>
        <a:srgbClr val="259F39"/>
      </a:accent4>
      <a:accent5>
        <a:srgbClr val="C8C015"/>
      </a:accent5>
      <a:accent6>
        <a:srgbClr val="444FDC"/>
      </a:accent6>
      <a:hlink>
        <a:srgbClr val="76C714"/>
      </a:hlink>
      <a:folHlink>
        <a:srgbClr val="7F7F7F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Watercolor_16x9">
      <a:dk1>
        <a:sysClr val="windowText" lastClr="000000"/>
      </a:dk1>
      <a:lt1>
        <a:sysClr val="window" lastClr="FFFFFF"/>
      </a:lt1>
      <a:dk2>
        <a:srgbClr val="09AFA7"/>
      </a:dk2>
      <a:lt2>
        <a:srgbClr val="AEF1EA"/>
      </a:lt2>
      <a:accent1>
        <a:srgbClr val="08CAC1"/>
      </a:accent1>
      <a:accent2>
        <a:srgbClr val="76C714"/>
      </a:accent2>
      <a:accent3>
        <a:srgbClr val="0E70C2"/>
      </a:accent3>
      <a:accent4>
        <a:srgbClr val="259F39"/>
      </a:accent4>
      <a:accent5>
        <a:srgbClr val="C8C015"/>
      </a:accent5>
      <a:accent6>
        <a:srgbClr val="444FDC"/>
      </a:accent6>
      <a:hlink>
        <a:srgbClr val="76C714"/>
      </a:hlink>
      <a:folHlink>
        <a:srgbClr val="7F7F7F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Tämä arvo ilmaisee tallennusten tai muokkausten lukumäärän. Sovellus päivittää arvoa jokaisen muokkauskerran jälkeen.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5433B3-C2C8-437B-8B31-46B0492B4A52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A61C974-27AC-4EBB-BF37-EEF69A12DD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1CB7C02-44D3-4531-BE08-CD33167F38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</Words>
  <Application>Microsoft Office PowerPoint</Application>
  <PresentationFormat>Mukautettu</PresentationFormat>
  <Paragraphs>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Century Gothic</vt:lpstr>
      <vt:lpstr>Garamond</vt:lpstr>
      <vt:lpstr>Palatino Linotype</vt:lpstr>
      <vt:lpstr>Savon</vt:lpstr>
      <vt:lpstr>Alla hjärtans dag den 14 februari</vt:lpstr>
      <vt:lpstr>Vad ska vi göra idag?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Otsikon asettelu</dc:title>
  <dc:creator>Mari Nyyssönen</dc:creator>
  <cp:lastModifiedBy>Aronen Mari Johanna</cp:lastModifiedBy>
  <cp:revision>3</cp:revision>
  <dcterms:modified xsi:type="dcterms:W3CDTF">2017-02-09T19:11:08Z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