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5D589C-667B-437D-9C2A-4265DFB5D320}" v="396" dt="2023-11-08T08:31:43.8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arit Mikkola" userId="S::maarit.mikkola@edu.forssa.fi::a9b65c2a-08d5-4326-b164-b7fa5370819b" providerId="AD" clId="Web-{2F5D589C-667B-437D-9C2A-4265DFB5D320}"/>
    <pc:docChg chg="addSld modSld sldOrd">
      <pc:chgData name="Maarit Mikkola" userId="S::maarit.mikkola@edu.forssa.fi::a9b65c2a-08d5-4326-b164-b7fa5370819b" providerId="AD" clId="Web-{2F5D589C-667B-437D-9C2A-4265DFB5D320}" dt="2023-11-08T08:31:43.857" v="371"/>
      <pc:docMkLst>
        <pc:docMk/>
      </pc:docMkLst>
      <pc:sldChg chg="addSp delSp modSp mod setBg addAnim">
        <pc:chgData name="Maarit Mikkola" userId="S::maarit.mikkola@edu.forssa.fi::a9b65c2a-08d5-4326-b164-b7fa5370819b" providerId="AD" clId="Web-{2F5D589C-667B-437D-9C2A-4265DFB5D320}" dt="2023-11-08T08:31:43.857" v="371"/>
        <pc:sldMkLst>
          <pc:docMk/>
          <pc:sldMk cId="109857222" sldId="256"/>
        </pc:sldMkLst>
        <pc:spChg chg="mod">
          <ac:chgData name="Maarit Mikkola" userId="S::maarit.mikkola@edu.forssa.fi::a9b65c2a-08d5-4326-b164-b7fa5370819b" providerId="AD" clId="Web-{2F5D589C-667B-437D-9C2A-4265DFB5D320}" dt="2023-11-08T08:31:43.857" v="370"/>
          <ac:spMkLst>
            <pc:docMk/>
            <pc:sldMk cId="109857222" sldId="256"/>
            <ac:spMk id="2" creationId="{00000000-0000-0000-0000-000000000000}"/>
          </ac:spMkLst>
        </pc:spChg>
        <pc:spChg chg="del mod">
          <ac:chgData name="Maarit Mikkola" userId="S::maarit.mikkola@edu.forssa.fi::a9b65c2a-08d5-4326-b164-b7fa5370819b" providerId="AD" clId="Web-{2F5D589C-667B-437D-9C2A-4265DFB5D320}" dt="2023-11-08T08:31:39.075" v="369"/>
          <ac:spMkLst>
            <pc:docMk/>
            <pc:sldMk cId="109857222" sldId="256"/>
            <ac:spMk id="3" creationId="{00000000-0000-0000-0000-000000000000}"/>
          </ac:spMkLst>
        </pc:spChg>
        <pc:spChg chg="add mod">
          <ac:chgData name="Maarit Mikkola" userId="S::maarit.mikkola@edu.forssa.fi::a9b65c2a-08d5-4326-b164-b7fa5370819b" providerId="AD" clId="Web-{2F5D589C-667B-437D-9C2A-4265DFB5D320}" dt="2023-11-08T08:31:43.857" v="370"/>
          <ac:spMkLst>
            <pc:docMk/>
            <pc:sldMk cId="109857222" sldId="256"/>
            <ac:spMk id="5" creationId="{0E673231-10C2-D750-6F2E-819A7008C6EB}"/>
          </ac:spMkLst>
        </pc:spChg>
        <pc:spChg chg="add del">
          <ac:chgData name="Maarit Mikkola" userId="S::maarit.mikkola@edu.forssa.fi::a9b65c2a-08d5-4326-b164-b7fa5370819b" providerId="AD" clId="Web-{2F5D589C-667B-437D-9C2A-4265DFB5D320}" dt="2023-11-08T08:31:43.857" v="370"/>
          <ac:spMkLst>
            <pc:docMk/>
            <pc:sldMk cId="109857222" sldId="256"/>
            <ac:spMk id="10" creationId="{7B1AB9FE-36F5-4FD1-9850-DB5C5AD4828F}"/>
          </ac:spMkLst>
        </pc:spChg>
        <pc:spChg chg="add del">
          <ac:chgData name="Maarit Mikkola" userId="S::maarit.mikkola@edu.forssa.fi::a9b65c2a-08d5-4326-b164-b7fa5370819b" providerId="AD" clId="Web-{2F5D589C-667B-437D-9C2A-4265DFB5D320}" dt="2023-11-08T08:31:43.857" v="370"/>
          <ac:spMkLst>
            <pc:docMk/>
            <pc:sldMk cId="109857222" sldId="256"/>
            <ac:spMk id="12" creationId="{F489C2E0-4895-4B72-85EA-7EE9FAFFDC7E}"/>
          </ac:spMkLst>
        </pc:spChg>
        <pc:spChg chg="add">
          <ac:chgData name="Maarit Mikkola" userId="S::maarit.mikkola@edu.forssa.fi::a9b65c2a-08d5-4326-b164-b7fa5370819b" providerId="AD" clId="Web-{2F5D589C-667B-437D-9C2A-4265DFB5D320}" dt="2023-11-08T08:31:43.857" v="370"/>
          <ac:spMkLst>
            <pc:docMk/>
            <pc:sldMk cId="109857222" sldId="256"/>
            <ac:spMk id="17" creationId="{0671A8AE-40A1-4631-A6B8-581AFF065482}"/>
          </ac:spMkLst>
        </pc:spChg>
        <pc:spChg chg="add">
          <ac:chgData name="Maarit Mikkola" userId="S::maarit.mikkola@edu.forssa.fi::a9b65c2a-08d5-4326-b164-b7fa5370819b" providerId="AD" clId="Web-{2F5D589C-667B-437D-9C2A-4265DFB5D320}" dt="2023-11-08T08:31:43.857" v="370"/>
          <ac:spMkLst>
            <pc:docMk/>
            <pc:sldMk cId="109857222" sldId="256"/>
            <ac:spMk id="19" creationId="{AB58EF07-17C2-48CF-ABB0-EEF1F17CB8F0}"/>
          </ac:spMkLst>
        </pc:spChg>
        <pc:spChg chg="add">
          <ac:chgData name="Maarit Mikkola" userId="S::maarit.mikkola@edu.forssa.fi::a9b65c2a-08d5-4326-b164-b7fa5370819b" providerId="AD" clId="Web-{2F5D589C-667B-437D-9C2A-4265DFB5D320}" dt="2023-11-08T08:31:43.857" v="370"/>
          <ac:spMkLst>
            <pc:docMk/>
            <pc:sldMk cId="109857222" sldId="256"/>
            <ac:spMk id="21" creationId="{AF2F604E-43BE-4DC3-B983-E071523364F8}"/>
          </ac:spMkLst>
        </pc:spChg>
        <pc:spChg chg="add">
          <ac:chgData name="Maarit Mikkola" userId="S::maarit.mikkola@edu.forssa.fi::a9b65c2a-08d5-4326-b164-b7fa5370819b" providerId="AD" clId="Web-{2F5D589C-667B-437D-9C2A-4265DFB5D320}" dt="2023-11-08T08:31:43.857" v="370"/>
          <ac:spMkLst>
            <pc:docMk/>
            <pc:sldMk cId="109857222" sldId="256"/>
            <ac:spMk id="23" creationId="{08C9B587-E65E-4B52-B37C-ABEBB6E87928}"/>
          </ac:spMkLst>
        </pc:spChg>
        <pc:picChg chg="add mod ord">
          <ac:chgData name="Maarit Mikkola" userId="S::maarit.mikkola@edu.forssa.fi::a9b65c2a-08d5-4326-b164-b7fa5370819b" providerId="AD" clId="Web-{2F5D589C-667B-437D-9C2A-4265DFB5D320}" dt="2023-11-08T08:31:43.857" v="370"/>
          <ac:picMkLst>
            <pc:docMk/>
            <pc:sldMk cId="109857222" sldId="256"/>
            <ac:picMk id="4" creationId="{FB2720DC-E873-7C9F-11B1-EEAB0218C78E}"/>
          </ac:picMkLst>
        </pc:picChg>
      </pc:sldChg>
      <pc:sldChg chg="addSp delSp modSp new mod ord setBg">
        <pc:chgData name="Maarit Mikkola" userId="S::maarit.mikkola@edu.forssa.fi::a9b65c2a-08d5-4326-b164-b7fa5370819b" providerId="AD" clId="Web-{2F5D589C-667B-437D-9C2A-4265DFB5D320}" dt="2023-11-08T08:28:17.849" v="314" actId="14100"/>
        <pc:sldMkLst>
          <pc:docMk/>
          <pc:sldMk cId="2259866542" sldId="257"/>
        </pc:sldMkLst>
        <pc:spChg chg="add mod">
          <ac:chgData name="Maarit Mikkola" userId="S::maarit.mikkola@edu.forssa.fi::a9b65c2a-08d5-4326-b164-b7fa5370819b" providerId="AD" clId="Web-{2F5D589C-667B-437D-9C2A-4265DFB5D320}" dt="2023-11-08T08:28:17.849" v="314" actId="14100"/>
          <ac:spMkLst>
            <pc:docMk/>
            <pc:sldMk cId="2259866542" sldId="257"/>
            <ac:spMk id="2" creationId="{0A067450-221F-A08D-61F8-29257320CE43}"/>
          </ac:spMkLst>
        </pc:spChg>
        <pc:spChg chg="del">
          <ac:chgData name="Maarit Mikkola" userId="S::maarit.mikkola@edu.forssa.fi::a9b65c2a-08d5-4326-b164-b7fa5370819b" providerId="AD" clId="Web-{2F5D589C-667B-437D-9C2A-4265DFB5D320}" dt="2023-11-08T07:30:13.753" v="17"/>
          <ac:spMkLst>
            <pc:docMk/>
            <pc:sldMk cId="2259866542" sldId="257"/>
            <ac:spMk id="2" creationId="{C4B4A4A9-3C84-4683-1E39-C861E29C31CB}"/>
          </ac:spMkLst>
        </pc:spChg>
        <pc:spChg chg="del">
          <ac:chgData name="Maarit Mikkola" userId="S::maarit.mikkola@edu.forssa.fi::a9b65c2a-08d5-4326-b164-b7fa5370819b" providerId="AD" clId="Web-{2F5D589C-667B-437D-9C2A-4265DFB5D320}" dt="2023-11-08T07:29:35.408" v="16"/>
          <ac:spMkLst>
            <pc:docMk/>
            <pc:sldMk cId="2259866542" sldId="257"/>
            <ac:spMk id="3" creationId="{FEDAF3A0-35D8-912F-6C49-01D0D1060FDD}"/>
          </ac:spMkLst>
        </pc:spChg>
        <pc:picChg chg="add mod ord">
          <ac:chgData name="Maarit Mikkola" userId="S::maarit.mikkola@edu.forssa.fi::a9b65c2a-08d5-4326-b164-b7fa5370819b" providerId="AD" clId="Web-{2F5D589C-667B-437D-9C2A-4265DFB5D320}" dt="2023-11-08T08:23:10.963" v="237" actId="1076"/>
          <ac:picMkLst>
            <pc:docMk/>
            <pc:sldMk cId="2259866542" sldId="257"/>
            <ac:picMk id="4" creationId="{C80533F6-901C-0066-9592-D387D930D8B1}"/>
          </ac:picMkLst>
        </pc:picChg>
      </pc:sldChg>
      <pc:sldChg chg="addSp delSp modSp new mod setBg">
        <pc:chgData name="Maarit Mikkola" userId="S::maarit.mikkola@edu.forssa.fi::a9b65c2a-08d5-4326-b164-b7fa5370819b" providerId="AD" clId="Web-{2F5D589C-667B-437D-9C2A-4265DFB5D320}" dt="2023-11-08T08:11:24.420" v="161"/>
        <pc:sldMkLst>
          <pc:docMk/>
          <pc:sldMk cId="637202448" sldId="258"/>
        </pc:sldMkLst>
        <pc:spChg chg="mod">
          <ac:chgData name="Maarit Mikkola" userId="S::maarit.mikkola@edu.forssa.fi::a9b65c2a-08d5-4326-b164-b7fa5370819b" providerId="AD" clId="Web-{2F5D589C-667B-437D-9C2A-4265DFB5D320}" dt="2023-11-08T08:10:08.589" v="160"/>
          <ac:spMkLst>
            <pc:docMk/>
            <pc:sldMk cId="637202448" sldId="258"/>
            <ac:spMk id="2" creationId="{90F5C354-14E7-794B-0DA1-D57F1A9F322E}"/>
          </ac:spMkLst>
        </pc:spChg>
        <pc:spChg chg="del mod">
          <ac:chgData name="Maarit Mikkola" userId="S::maarit.mikkola@edu.forssa.fi::a9b65c2a-08d5-4326-b164-b7fa5370819b" providerId="AD" clId="Web-{2F5D589C-667B-437D-9C2A-4265DFB5D320}" dt="2023-11-08T08:10:08.589" v="160"/>
          <ac:spMkLst>
            <pc:docMk/>
            <pc:sldMk cId="637202448" sldId="258"/>
            <ac:spMk id="3" creationId="{859AC8EC-08E7-754E-3398-B22D8953324E}"/>
          </ac:spMkLst>
        </pc:spChg>
        <pc:spChg chg="add del">
          <ac:chgData name="Maarit Mikkola" userId="S::maarit.mikkola@edu.forssa.fi::a9b65c2a-08d5-4326-b164-b7fa5370819b" providerId="AD" clId="Web-{2F5D589C-667B-437D-9C2A-4265DFB5D320}" dt="2023-11-08T08:11:24.420" v="161"/>
          <ac:spMkLst>
            <pc:docMk/>
            <pc:sldMk cId="637202448" sldId="258"/>
            <ac:spMk id="9" creationId="{BACC6370-2D7E-4714-9D71-7542949D7D5D}"/>
          </ac:spMkLst>
        </pc:spChg>
        <pc:spChg chg="add del">
          <ac:chgData name="Maarit Mikkola" userId="S::maarit.mikkola@edu.forssa.fi::a9b65c2a-08d5-4326-b164-b7fa5370819b" providerId="AD" clId="Web-{2F5D589C-667B-437D-9C2A-4265DFB5D320}" dt="2023-11-08T08:11:24.420" v="161"/>
          <ac:spMkLst>
            <pc:docMk/>
            <pc:sldMk cId="637202448" sldId="258"/>
            <ac:spMk id="11" creationId="{F68B3F68-107C-434F-AA38-110D5EA91B85}"/>
          </ac:spMkLst>
        </pc:spChg>
        <pc:spChg chg="add del">
          <ac:chgData name="Maarit Mikkola" userId="S::maarit.mikkola@edu.forssa.fi::a9b65c2a-08d5-4326-b164-b7fa5370819b" providerId="AD" clId="Web-{2F5D589C-667B-437D-9C2A-4265DFB5D320}" dt="2023-11-08T08:11:24.420" v="161"/>
          <ac:spMkLst>
            <pc:docMk/>
            <pc:sldMk cId="637202448" sldId="258"/>
            <ac:spMk id="13" creationId="{AAD0DBB9-1A4B-4391-81D4-CB19F9AB918A}"/>
          </ac:spMkLst>
        </pc:spChg>
        <pc:spChg chg="add del">
          <ac:chgData name="Maarit Mikkola" userId="S::maarit.mikkola@edu.forssa.fi::a9b65c2a-08d5-4326-b164-b7fa5370819b" providerId="AD" clId="Web-{2F5D589C-667B-437D-9C2A-4265DFB5D320}" dt="2023-11-08T08:11:24.420" v="161"/>
          <ac:spMkLst>
            <pc:docMk/>
            <pc:sldMk cId="637202448" sldId="258"/>
            <ac:spMk id="15" creationId="{063BBA22-50EA-4C4D-BE05-F1CE4E63AA56}"/>
          </ac:spMkLst>
        </pc:spChg>
        <pc:spChg chg="add">
          <ac:chgData name="Maarit Mikkola" userId="S::maarit.mikkola@edu.forssa.fi::a9b65c2a-08d5-4326-b164-b7fa5370819b" providerId="AD" clId="Web-{2F5D589C-667B-437D-9C2A-4265DFB5D320}" dt="2023-11-08T08:11:24.420" v="161"/>
          <ac:spMkLst>
            <pc:docMk/>
            <pc:sldMk cId="637202448" sldId="258"/>
            <ac:spMk id="20" creationId="{BACC6370-2D7E-4714-9D71-7542949D7D5D}"/>
          </ac:spMkLst>
        </pc:spChg>
        <pc:spChg chg="add">
          <ac:chgData name="Maarit Mikkola" userId="S::maarit.mikkola@edu.forssa.fi::a9b65c2a-08d5-4326-b164-b7fa5370819b" providerId="AD" clId="Web-{2F5D589C-667B-437D-9C2A-4265DFB5D320}" dt="2023-11-08T08:11:24.420" v="161"/>
          <ac:spMkLst>
            <pc:docMk/>
            <pc:sldMk cId="637202448" sldId="258"/>
            <ac:spMk id="22" creationId="{F68B3F68-107C-434F-AA38-110D5EA91B85}"/>
          </ac:spMkLst>
        </pc:spChg>
        <pc:spChg chg="add">
          <ac:chgData name="Maarit Mikkola" userId="S::maarit.mikkola@edu.forssa.fi::a9b65c2a-08d5-4326-b164-b7fa5370819b" providerId="AD" clId="Web-{2F5D589C-667B-437D-9C2A-4265DFB5D320}" dt="2023-11-08T08:11:24.420" v="161"/>
          <ac:spMkLst>
            <pc:docMk/>
            <pc:sldMk cId="637202448" sldId="258"/>
            <ac:spMk id="24" creationId="{AAD0DBB9-1A4B-4391-81D4-CB19F9AB918A}"/>
          </ac:spMkLst>
        </pc:spChg>
        <pc:spChg chg="add">
          <ac:chgData name="Maarit Mikkola" userId="S::maarit.mikkola@edu.forssa.fi::a9b65c2a-08d5-4326-b164-b7fa5370819b" providerId="AD" clId="Web-{2F5D589C-667B-437D-9C2A-4265DFB5D320}" dt="2023-11-08T08:11:24.420" v="161"/>
          <ac:spMkLst>
            <pc:docMk/>
            <pc:sldMk cId="637202448" sldId="258"/>
            <ac:spMk id="26" creationId="{063BBA22-50EA-4C4D-BE05-F1CE4E63AA56}"/>
          </ac:spMkLst>
        </pc:spChg>
        <pc:graphicFrameChg chg="add mod modGraphic">
          <ac:chgData name="Maarit Mikkola" userId="S::maarit.mikkola@edu.forssa.fi::a9b65c2a-08d5-4326-b164-b7fa5370819b" providerId="AD" clId="Web-{2F5D589C-667B-437D-9C2A-4265DFB5D320}" dt="2023-11-08T08:11:24.420" v="161"/>
          <ac:graphicFrameMkLst>
            <pc:docMk/>
            <pc:sldMk cId="637202448" sldId="258"/>
            <ac:graphicFrameMk id="5" creationId="{94C92AEE-BFCE-1F11-A797-1134DEA963A8}"/>
          </ac:graphicFrameMkLst>
        </pc:graphicFrameChg>
      </pc:sldChg>
      <pc:sldChg chg="addSp delSp modSp new mod setBg">
        <pc:chgData name="Maarit Mikkola" userId="S::maarit.mikkola@edu.forssa.fi::a9b65c2a-08d5-4326-b164-b7fa5370819b" providerId="AD" clId="Web-{2F5D589C-667B-437D-9C2A-4265DFB5D320}" dt="2023-11-08T08:14:27.662" v="179" actId="20577"/>
        <pc:sldMkLst>
          <pc:docMk/>
          <pc:sldMk cId="579338294" sldId="259"/>
        </pc:sldMkLst>
        <pc:spChg chg="del mod">
          <ac:chgData name="Maarit Mikkola" userId="S::maarit.mikkola@edu.forssa.fi::a9b65c2a-08d5-4326-b164-b7fa5370819b" providerId="AD" clId="Web-{2F5D589C-667B-437D-9C2A-4265DFB5D320}" dt="2023-11-08T08:12:02.734" v="165"/>
          <ac:spMkLst>
            <pc:docMk/>
            <pc:sldMk cId="579338294" sldId="259"/>
            <ac:spMk id="2" creationId="{A2324805-8661-3BEA-4200-ED2E0CE63558}"/>
          </ac:spMkLst>
        </pc:spChg>
        <pc:spChg chg="mod">
          <ac:chgData name="Maarit Mikkola" userId="S::maarit.mikkola@edu.forssa.fi::a9b65c2a-08d5-4326-b164-b7fa5370819b" providerId="AD" clId="Web-{2F5D589C-667B-437D-9C2A-4265DFB5D320}" dt="2023-11-08T08:14:27.662" v="179" actId="20577"/>
          <ac:spMkLst>
            <pc:docMk/>
            <pc:sldMk cId="579338294" sldId="259"/>
            <ac:spMk id="3" creationId="{E98A13ED-1920-16DD-8FA7-AEF1D04A28BC}"/>
          </ac:spMkLst>
        </pc:spChg>
        <pc:spChg chg="add">
          <ac:chgData name="Maarit Mikkola" userId="S::maarit.mikkola@edu.forssa.fi::a9b65c2a-08d5-4326-b164-b7fa5370819b" providerId="AD" clId="Web-{2F5D589C-667B-437D-9C2A-4265DFB5D320}" dt="2023-11-08T08:11:55.547" v="164"/>
          <ac:spMkLst>
            <pc:docMk/>
            <pc:sldMk cId="579338294" sldId="259"/>
            <ac:spMk id="10" creationId="{04812C46-200A-4DEB-A05E-3ED6C68C2387}"/>
          </ac:spMkLst>
        </pc:spChg>
        <pc:spChg chg="add">
          <ac:chgData name="Maarit Mikkola" userId="S::maarit.mikkola@edu.forssa.fi::a9b65c2a-08d5-4326-b164-b7fa5370819b" providerId="AD" clId="Web-{2F5D589C-667B-437D-9C2A-4265DFB5D320}" dt="2023-11-08T08:11:55.547" v="164"/>
          <ac:spMkLst>
            <pc:docMk/>
            <pc:sldMk cId="579338294" sldId="259"/>
            <ac:spMk id="12" creationId="{D1EA859B-E555-4109-94F3-6700E046E008}"/>
          </ac:spMkLst>
        </pc:spChg>
        <pc:picChg chg="add mod ord">
          <ac:chgData name="Maarit Mikkola" userId="S::maarit.mikkola@edu.forssa.fi::a9b65c2a-08d5-4326-b164-b7fa5370819b" providerId="AD" clId="Web-{2F5D589C-667B-437D-9C2A-4265DFB5D320}" dt="2023-11-08T08:11:55.547" v="164"/>
          <ac:picMkLst>
            <pc:docMk/>
            <pc:sldMk cId="579338294" sldId="259"/>
            <ac:picMk id="5" creationId="{443CBFBE-6118-1E41-31D0-15CC5D6BCDBC}"/>
          </ac:picMkLst>
        </pc:picChg>
      </pc:sldChg>
      <pc:sldChg chg="addSp modSp new mod setBg">
        <pc:chgData name="Maarit Mikkola" userId="S::maarit.mikkola@edu.forssa.fi::a9b65c2a-08d5-4326-b164-b7fa5370819b" providerId="AD" clId="Web-{2F5D589C-667B-437D-9C2A-4265DFB5D320}" dt="2023-11-08T08:31:21.981" v="368" actId="20577"/>
        <pc:sldMkLst>
          <pc:docMk/>
          <pc:sldMk cId="470063218" sldId="260"/>
        </pc:sldMkLst>
        <pc:spChg chg="mod">
          <ac:chgData name="Maarit Mikkola" userId="S::maarit.mikkola@edu.forssa.fi::a9b65c2a-08d5-4326-b164-b7fa5370819b" providerId="AD" clId="Web-{2F5D589C-667B-437D-9C2A-4265DFB5D320}" dt="2023-11-08T08:31:21.981" v="368" actId="20577"/>
          <ac:spMkLst>
            <pc:docMk/>
            <pc:sldMk cId="470063218" sldId="260"/>
            <ac:spMk id="2" creationId="{84EE9971-0BAF-5E58-A8E3-ED2400F30A77}"/>
          </ac:spMkLst>
        </pc:spChg>
        <pc:spChg chg="mod">
          <ac:chgData name="Maarit Mikkola" userId="S::maarit.mikkola@edu.forssa.fi::a9b65c2a-08d5-4326-b164-b7fa5370819b" providerId="AD" clId="Web-{2F5D589C-667B-437D-9C2A-4265DFB5D320}" dt="2023-11-08T08:31:16.231" v="366"/>
          <ac:spMkLst>
            <pc:docMk/>
            <pc:sldMk cId="470063218" sldId="260"/>
            <ac:spMk id="3" creationId="{9FF22223-085B-873C-6BE6-9E773417A085}"/>
          </ac:spMkLst>
        </pc:spChg>
        <pc:spChg chg="add">
          <ac:chgData name="Maarit Mikkola" userId="S::maarit.mikkola@edu.forssa.fi::a9b65c2a-08d5-4326-b164-b7fa5370819b" providerId="AD" clId="Web-{2F5D589C-667B-437D-9C2A-4265DFB5D320}" dt="2023-11-08T08:31:16.231" v="366"/>
          <ac:spMkLst>
            <pc:docMk/>
            <pc:sldMk cId="470063218" sldId="260"/>
            <ac:spMk id="8" creationId="{FB5B0058-AF13-4859-B429-4EDDE2A26F7F}"/>
          </ac:spMkLst>
        </pc:spChg>
        <pc:cxnChg chg="add">
          <ac:chgData name="Maarit Mikkola" userId="S::maarit.mikkola@edu.forssa.fi::a9b65c2a-08d5-4326-b164-b7fa5370819b" providerId="AD" clId="Web-{2F5D589C-667B-437D-9C2A-4265DFB5D320}" dt="2023-11-08T08:31:16.231" v="366"/>
          <ac:cxnSpMkLst>
            <pc:docMk/>
            <pc:sldMk cId="470063218" sldId="260"/>
            <ac:cxnSpMk id="10" creationId="{EC4521DE-248E-440D-AAD6-FD9E7D34B3BF}"/>
          </ac:cxnSpMkLst>
        </pc:cxnChg>
        <pc:cxnChg chg="add">
          <ac:chgData name="Maarit Mikkola" userId="S::maarit.mikkola@edu.forssa.fi::a9b65c2a-08d5-4326-b164-b7fa5370819b" providerId="AD" clId="Web-{2F5D589C-667B-437D-9C2A-4265DFB5D320}" dt="2023-11-08T08:31:16.231" v="366"/>
          <ac:cxnSpMkLst>
            <pc:docMk/>
            <pc:sldMk cId="470063218" sldId="260"/>
            <ac:cxnSpMk id="12" creationId="{442C13FA-4C0F-42D0-9626-5BA6040D8C31}"/>
          </ac:cxnSpMkLst>
        </pc:cxnChg>
      </pc:sldChg>
      <pc:sldChg chg="addSp delSp modSp new mod ord setBg setClrOvrMap">
        <pc:chgData name="Maarit Mikkola" userId="S::maarit.mikkola@edu.forssa.fi::a9b65c2a-08d5-4326-b164-b7fa5370819b" providerId="AD" clId="Web-{2F5D589C-667B-437D-9C2A-4265DFB5D320}" dt="2023-11-08T08:21:13.239" v="236"/>
        <pc:sldMkLst>
          <pc:docMk/>
          <pc:sldMk cId="380639490" sldId="261"/>
        </pc:sldMkLst>
        <pc:spChg chg="del">
          <ac:chgData name="Maarit Mikkola" userId="S::maarit.mikkola@edu.forssa.fi::a9b65c2a-08d5-4326-b164-b7fa5370819b" providerId="AD" clId="Web-{2F5D589C-667B-437D-9C2A-4265DFB5D320}" dt="2023-11-08T08:16:00.415" v="201"/>
          <ac:spMkLst>
            <pc:docMk/>
            <pc:sldMk cId="380639490" sldId="261"/>
            <ac:spMk id="2" creationId="{36DA7FB7-6B88-4DE9-B7E3-C63259C14875}"/>
          </ac:spMkLst>
        </pc:spChg>
        <pc:spChg chg="mod">
          <ac:chgData name="Maarit Mikkola" userId="S::maarit.mikkola@edu.forssa.fi::a9b65c2a-08d5-4326-b164-b7fa5370819b" providerId="AD" clId="Web-{2F5D589C-667B-437D-9C2A-4265DFB5D320}" dt="2023-11-08T08:20:45.692" v="232" actId="20577"/>
          <ac:spMkLst>
            <pc:docMk/>
            <pc:sldMk cId="380639490" sldId="261"/>
            <ac:spMk id="3" creationId="{1EA2EA0B-B8EA-8A94-172A-A8B339DBA631}"/>
          </ac:spMkLst>
        </pc:spChg>
        <pc:spChg chg="mod">
          <ac:chgData name="Maarit Mikkola" userId="S::maarit.mikkola@edu.forssa.fi::a9b65c2a-08d5-4326-b164-b7fa5370819b" providerId="AD" clId="Web-{2F5D589C-667B-437D-9C2A-4265DFB5D320}" dt="2023-11-08T08:21:13.130" v="235" actId="20577"/>
          <ac:spMkLst>
            <pc:docMk/>
            <pc:sldMk cId="380639490" sldId="261"/>
            <ac:spMk id="4" creationId="{2054F3ED-A2C3-4781-021F-862BB9A94374}"/>
          </ac:spMkLst>
        </pc:spChg>
        <pc:spChg chg="add del">
          <ac:chgData name="Maarit Mikkola" userId="S::maarit.mikkola@edu.forssa.fi::a9b65c2a-08d5-4326-b164-b7fa5370819b" providerId="AD" clId="Web-{2F5D589C-667B-437D-9C2A-4265DFB5D320}" dt="2023-11-08T08:19:51.236" v="222"/>
          <ac:spMkLst>
            <pc:docMk/>
            <pc:sldMk cId="380639490" sldId="261"/>
            <ac:spMk id="9" creationId="{19C052EA-05E2-403D-965E-52D1BFFA24DF}"/>
          </ac:spMkLst>
        </pc:spChg>
        <pc:spChg chg="add del">
          <ac:chgData name="Maarit Mikkola" userId="S::maarit.mikkola@edu.forssa.fi::a9b65c2a-08d5-4326-b164-b7fa5370819b" providerId="AD" clId="Web-{2F5D589C-667B-437D-9C2A-4265DFB5D320}" dt="2023-11-08T08:19:51.236" v="222"/>
          <ac:spMkLst>
            <pc:docMk/>
            <pc:sldMk cId="380639490" sldId="261"/>
            <ac:spMk id="11" creationId="{4C1936B8-2FFB-4F78-8388-B8C282B8A5BC}"/>
          </ac:spMkLst>
        </pc:spChg>
        <pc:spChg chg="add del">
          <ac:chgData name="Maarit Mikkola" userId="S::maarit.mikkola@edu.forssa.fi::a9b65c2a-08d5-4326-b164-b7fa5370819b" providerId="AD" clId="Web-{2F5D589C-667B-437D-9C2A-4265DFB5D320}" dt="2023-11-08T08:19:57.862" v="224"/>
          <ac:spMkLst>
            <pc:docMk/>
            <pc:sldMk cId="380639490" sldId="261"/>
            <ac:spMk id="13" creationId="{4C608BEB-860E-4094-8511-78603564A75E}"/>
          </ac:spMkLst>
        </pc:spChg>
        <pc:spChg chg="add">
          <ac:chgData name="Maarit Mikkola" userId="S::maarit.mikkola@edu.forssa.fi::a9b65c2a-08d5-4326-b164-b7fa5370819b" providerId="AD" clId="Web-{2F5D589C-667B-437D-9C2A-4265DFB5D320}" dt="2023-11-08T08:19:57.877" v="225"/>
          <ac:spMkLst>
            <pc:docMk/>
            <pc:sldMk cId="380639490" sldId="261"/>
            <ac:spMk id="16" creationId="{FEF085B8-A2C0-4A6F-B663-CCC56F3CD373}"/>
          </ac:spMkLst>
        </pc:spChg>
        <pc:spChg chg="add">
          <ac:chgData name="Maarit Mikkola" userId="S::maarit.mikkola@edu.forssa.fi::a9b65c2a-08d5-4326-b164-b7fa5370819b" providerId="AD" clId="Web-{2F5D589C-667B-437D-9C2A-4265DFB5D320}" dt="2023-11-08T08:19:57.877" v="225"/>
          <ac:spMkLst>
            <pc:docMk/>
            <pc:sldMk cId="380639490" sldId="261"/>
            <ac:spMk id="17" creationId="{2658F6D6-96E0-421A-96D6-3DF404008543}"/>
          </ac:spMkLst>
        </pc:spChg>
        <pc:spChg chg="add">
          <ac:chgData name="Maarit Mikkola" userId="S::maarit.mikkola@edu.forssa.fi::a9b65c2a-08d5-4326-b164-b7fa5370819b" providerId="AD" clId="Web-{2F5D589C-667B-437D-9C2A-4265DFB5D320}" dt="2023-11-08T08:19:57.877" v="225"/>
          <ac:spMkLst>
            <pc:docMk/>
            <pc:sldMk cId="380639490" sldId="261"/>
            <ac:spMk id="18" creationId="{3CF62545-93A0-4FD5-9B48-48DCA794CBA1}"/>
          </ac:spMkLst>
        </pc:spChg>
        <pc:cxnChg chg="add del">
          <ac:chgData name="Maarit Mikkola" userId="S::maarit.mikkola@edu.forssa.fi::a9b65c2a-08d5-4326-b164-b7fa5370819b" providerId="AD" clId="Web-{2F5D589C-667B-437D-9C2A-4265DFB5D320}" dt="2023-11-08T08:19:57.862" v="224"/>
          <ac:cxnSpMkLst>
            <pc:docMk/>
            <pc:sldMk cId="380639490" sldId="261"/>
            <ac:cxnSpMk id="14" creationId="{1F16A8D4-FE87-4604-88B2-394B5D1EB437}"/>
          </ac:cxnSpMkLst>
        </pc:cxn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EF48C9-5B50-45A1-B5B1-BDD19350C0B3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A5570D6-2984-45A9-8C3D-D48F8077B3CC}">
      <dgm:prSet/>
      <dgm:spPr/>
      <dgm:t>
        <a:bodyPr/>
        <a:lstStyle/>
        <a:p>
          <a:r>
            <a:rPr lang="en-US"/>
            <a:t>Motivaatiota on sisäistä ja ulkoista, kumpaakin tarvitaan</a:t>
          </a:r>
        </a:p>
      </dgm:t>
    </dgm:pt>
    <dgm:pt modelId="{0A2D4724-A530-4036-B509-A914BA1EBCB2}" type="parTrans" cxnId="{D24E0822-2E1C-49E5-A124-5603A5A49591}">
      <dgm:prSet/>
      <dgm:spPr/>
      <dgm:t>
        <a:bodyPr/>
        <a:lstStyle/>
        <a:p>
          <a:endParaRPr lang="en-US"/>
        </a:p>
      </dgm:t>
    </dgm:pt>
    <dgm:pt modelId="{901015EF-ED34-4275-8235-F0C9071BCE70}" type="sibTrans" cxnId="{D24E0822-2E1C-49E5-A124-5603A5A49591}">
      <dgm:prSet/>
      <dgm:spPr/>
      <dgm:t>
        <a:bodyPr/>
        <a:lstStyle/>
        <a:p>
          <a:endParaRPr lang="en-US"/>
        </a:p>
      </dgm:t>
    </dgm:pt>
    <dgm:pt modelId="{4902876B-A0D1-463D-B0FD-0B9F6FE03D6E}">
      <dgm:prSet/>
      <dgm:spPr/>
      <dgm:t>
        <a:bodyPr/>
        <a:lstStyle/>
        <a:p>
          <a:r>
            <a:rPr lang="en-US"/>
            <a:t>Sisäinen: </a:t>
          </a:r>
        </a:p>
      </dgm:t>
    </dgm:pt>
    <dgm:pt modelId="{45063564-9E14-499C-9559-21B2F0EAD3D5}" type="parTrans" cxnId="{822AF847-0B48-45DB-9AD9-E039DED5E3C6}">
      <dgm:prSet/>
      <dgm:spPr/>
      <dgm:t>
        <a:bodyPr/>
        <a:lstStyle/>
        <a:p>
          <a:endParaRPr lang="en-US"/>
        </a:p>
      </dgm:t>
    </dgm:pt>
    <dgm:pt modelId="{CAD62A21-7090-4E52-8D20-B9C4566186FC}" type="sibTrans" cxnId="{822AF847-0B48-45DB-9AD9-E039DED5E3C6}">
      <dgm:prSet/>
      <dgm:spPr/>
      <dgm:t>
        <a:bodyPr/>
        <a:lstStyle/>
        <a:p>
          <a:endParaRPr lang="en-US"/>
        </a:p>
      </dgm:t>
    </dgm:pt>
    <dgm:pt modelId="{B24505B9-7841-468D-8F70-B784F0C4E1E8}">
      <dgm:prSet/>
      <dgm:spPr/>
      <dgm:t>
        <a:bodyPr/>
        <a:lstStyle/>
        <a:p>
          <a:r>
            <a:rPr lang="en-US"/>
            <a:t>Antaa tarpeen ja ymmärryksen</a:t>
          </a:r>
        </a:p>
      </dgm:t>
    </dgm:pt>
    <dgm:pt modelId="{F9F72378-29BC-4B49-9BA2-A76BBE1FF253}" type="parTrans" cxnId="{AFD94E2F-0618-4C17-B3C4-5A83B2A3A091}">
      <dgm:prSet/>
      <dgm:spPr/>
      <dgm:t>
        <a:bodyPr/>
        <a:lstStyle/>
        <a:p>
          <a:endParaRPr lang="en-US"/>
        </a:p>
      </dgm:t>
    </dgm:pt>
    <dgm:pt modelId="{E2FD7B37-31BB-4B96-AF34-BA04BD87EB6C}" type="sibTrans" cxnId="{AFD94E2F-0618-4C17-B3C4-5A83B2A3A091}">
      <dgm:prSet/>
      <dgm:spPr/>
      <dgm:t>
        <a:bodyPr/>
        <a:lstStyle/>
        <a:p>
          <a:endParaRPr lang="en-US"/>
        </a:p>
      </dgm:t>
    </dgm:pt>
    <dgm:pt modelId="{5EABCFA2-961B-44C0-B219-838CB7C290BF}">
      <dgm:prSet/>
      <dgm:spPr/>
      <dgm:t>
        <a:bodyPr/>
        <a:lstStyle/>
        <a:p>
          <a:r>
            <a:rPr lang="en-US"/>
            <a:t>Sisältää siis esim. onnistumisen kokemukset, tehtävien miellekkyyden ja itsensä toteuttamisen.</a:t>
          </a:r>
        </a:p>
      </dgm:t>
    </dgm:pt>
    <dgm:pt modelId="{4F1A4FB9-1BB9-4C3A-A00F-B1F3E5C64EE4}" type="parTrans" cxnId="{85C5419F-78E4-4287-A870-C7A09CC21FE0}">
      <dgm:prSet/>
      <dgm:spPr/>
      <dgm:t>
        <a:bodyPr/>
        <a:lstStyle/>
        <a:p>
          <a:endParaRPr lang="en-US"/>
        </a:p>
      </dgm:t>
    </dgm:pt>
    <dgm:pt modelId="{0CFAD222-67ED-4D0C-BB67-751BBB6082C5}" type="sibTrans" cxnId="{85C5419F-78E4-4287-A870-C7A09CC21FE0}">
      <dgm:prSet/>
      <dgm:spPr/>
      <dgm:t>
        <a:bodyPr/>
        <a:lstStyle/>
        <a:p>
          <a:endParaRPr lang="en-US"/>
        </a:p>
      </dgm:t>
    </dgm:pt>
    <dgm:pt modelId="{59E79663-07E5-4086-BBF6-946F7056A70E}">
      <dgm:prSet/>
      <dgm:spPr/>
      <dgm:t>
        <a:bodyPr/>
        <a:lstStyle/>
        <a:p>
          <a:r>
            <a:rPr lang="en-US"/>
            <a:t>Ulkoinen:</a:t>
          </a:r>
        </a:p>
      </dgm:t>
    </dgm:pt>
    <dgm:pt modelId="{A25F8067-E260-41BC-8C40-C3F61E688C57}" type="parTrans" cxnId="{F2D7019C-E987-4770-8BDE-077F271FBD89}">
      <dgm:prSet/>
      <dgm:spPr/>
      <dgm:t>
        <a:bodyPr/>
        <a:lstStyle/>
        <a:p>
          <a:endParaRPr lang="en-US"/>
        </a:p>
      </dgm:t>
    </dgm:pt>
    <dgm:pt modelId="{51AB4288-F682-4321-8CFF-6875F063E4C8}" type="sibTrans" cxnId="{F2D7019C-E987-4770-8BDE-077F271FBD89}">
      <dgm:prSet/>
      <dgm:spPr/>
      <dgm:t>
        <a:bodyPr/>
        <a:lstStyle/>
        <a:p>
          <a:endParaRPr lang="en-US"/>
        </a:p>
      </dgm:t>
    </dgm:pt>
    <dgm:pt modelId="{9DD9EDBC-8B94-4BFA-A9C4-70809F183ED3}">
      <dgm:prSet/>
      <dgm:spPr/>
      <dgm:t>
        <a:bodyPr/>
        <a:lstStyle/>
        <a:p>
          <a:r>
            <a:rPr lang="en-US"/>
            <a:t>Auttaa tehokkuuteen</a:t>
          </a:r>
        </a:p>
      </dgm:t>
    </dgm:pt>
    <dgm:pt modelId="{93653BF0-534B-4F2B-9FAD-6E735538AF4D}" type="parTrans" cxnId="{6597A49C-0529-4508-922E-023E16975829}">
      <dgm:prSet/>
      <dgm:spPr/>
      <dgm:t>
        <a:bodyPr/>
        <a:lstStyle/>
        <a:p>
          <a:endParaRPr lang="en-US"/>
        </a:p>
      </dgm:t>
    </dgm:pt>
    <dgm:pt modelId="{1A9F71A2-F3AB-429B-9498-2EB9B50AB4F3}" type="sibTrans" cxnId="{6597A49C-0529-4508-922E-023E16975829}">
      <dgm:prSet/>
      <dgm:spPr/>
      <dgm:t>
        <a:bodyPr/>
        <a:lstStyle/>
        <a:p>
          <a:endParaRPr lang="en-US"/>
        </a:p>
      </dgm:t>
    </dgm:pt>
    <dgm:pt modelId="{74940207-7320-40E1-B76B-5C769D4993A8}">
      <dgm:prSet/>
      <dgm:spPr/>
      <dgm:t>
        <a:bodyPr/>
        <a:lstStyle/>
        <a:p>
          <a:r>
            <a:rPr lang="en-US"/>
            <a:t>Perustuu palkkioihin ja kannustimiin</a:t>
          </a:r>
        </a:p>
      </dgm:t>
    </dgm:pt>
    <dgm:pt modelId="{53308876-9ADD-4C23-A7B5-75BF6BFD7D4F}" type="parTrans" cxnId="{7148FA88-70A6-4935-8FED-91923FDC488E}">
      <dgm:prSet/>
      <dgm:spPr/>
      <dgm:t>
        <a:bodyPr/>
        <a:lstStyle/>
        <a:p>
          <a:endParaRPr lang="en-US"/>
        </a:p>
      </dgm:t>
    </dgm:pt>
    <dgm:pt modelId="{FB66C92B-8D39-4259-904D-F26C70B2E600}" type="sibTrans" cxnId="{7148FA88-70A6-4935-8FED-91923FDC488E}">
      <dgm:prSet/>
      <dgm:spPr/>
      <dgm:t>
        <a:bodyPr/>
        <a:lstStyle/>
        <a:p>
          <a:endParaRPr lang="en-US"/>
        </a:p>
      </dgm:t>
    </dgm:pt>
    <dgm:pt modelId="{0E983698-EAE0-47FA-95A4-E8C05D98DAA7}" type="pres">
      <dgm:prSet presAssocID="{7FEF48C9-5B50-45A1-B5B1-BDD19350C0B3}" presName="linear" presStyleCnt="0">
        <dgm:presLayoutVars>
          <dgm:dir/>
          <dgm:animLvl val="lvl"/>
          <dgm:resizeHandles val="exact"/>
        </dgm:presLayoutVars>
      </dgm:prSet>
      <dgm:spPr/>
    </dgm:pt>
    <dgm:pt modelId="{247525B0-F900-4E3B-A3FF-456B2D089248}" type="pres">
      <dgm:prSet presAssocID="{BA5570D6-2984-45A9-8C3D-D48F8077B3CC}" presName="parentLin" presStyleCnt="0"/>
      <dgm:spPr/>
    </dgm:pt>
    <dgm:pt modelId="{A98D177A-9D14-41E9-9717-2410C0F4ED18}" type="pres">
      <dgm:prSet presAssocID="{BA5570D6-2984-45A9-8C3D-D48F8077B3CC}" presName="parentLeftMargin" presStyleLbl="node1" presStyleIdx="0" presStyleCnt="3"/>
      <dgm:spPr/>
    </dgm:pt>
    <dgm:pt modelId="{3A5048B1-F7D2-47EB-A760-A2EC7BD0BF30}" type="pres">
      <dgm:prSet presAssocID="{BA5570D6-2984-45A9-8C3D-D48F8077B3C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4F944A0-798E-4417-9085-0E3B459FDE14}" type="pres">
      <dgm:prSet presAssocID="{BA5570D6-2984-45A9-8C3D-D48F8077B3CC}" presName="negativeSpace" presStyleCnt="0"/>
      <dgm:spPr/>
    </dgm:pt>
    <dgm:pt modelId="{F96F8B0C-3609-467C-84D2-9E97BF24C9A9}" type="pres">
      <dgm:prSet presAssocID="{BA5570D6-2984-45A9-8C3D-D48F8077B3CC}" presName="childText" presStyleLbl="conFgAcc1" presStyleIdx="0" presStyleCnt="3">
        <dgm:presLayoutVars>
          <dgm:bulletEnabled val="1"/>
        </dgm:presLayoutVars>
      </dgm:prSet>
      <dgm:spPr/>
    </dgm:pt>
    <dgm:pt modelId="{E6E77F98-45FB-4844-BE6F-BB298A50D1A9}" type="pres">
      <dgm:prSet presAssocID="{901015EF-ED34-4275-8235-F0C9071BCE70}" presName="spaceBetweenRectangles" presStyleCnt="0"/>
      <dgm:spPr/>
    </dgm:pt>
    <dgm:pt modelId="{1889B28D-AF02-4560-BFAC-1458A5B701EB}" type="pres">
      <dgm:prSet presAssocID="{4902876B-A0D1-463D-B0FD-0B9F6FE03D6E}" presName="parentLin" presStyleCnt="0"/>
      <dgm:spPr/>
    </dgm:pt>
    <dgm:pt modelId="{5D2D8484-9FDC-4C9E-967D-D7C9CEB21B82}" type="pres">
      <dgm:prSet presAssocID="{4902876B-A0D1-463D-B0FD-0B9F6FE03D6E}" presName="parentLeftMargin" presStyleLbl="node1" presStyleIdx="0" presStyleCnt="3"/>
      <dgm:spPr/>
    </dgm:pt>
    <dgm:pt modelId="{1C31CC0A-6C65-4F50-AA5F-5E1AD5C7913A}" type="pres">
      <dgm:prSet presAssocID="{4902876B-A0D1-463D-B0FD-0B9F6FE03D6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83C5E6F3-5D18-41B1-B9B1-75BEF92A3AC8}" type="pres">
      <dgm:prSet presAssocID="{4902876B-A0D1-463D-B0FD-0B9F6FE03D6E}" presName="negativeSpace" presStyleCnt="0"/>
      <dgm:spPr/>
    </dgm:pt>
    <dgm:pt modelId="{32DFFC57-6B46-4931-9DC3-51D872A0AFF0}" type="pres">
      <dgm:prSet presAssocID="{4902876B-A0D1-463D-B0FD-0B9F6FE03D6E}" presName="childText" presStyleLbl="conFgAcc1" presStyleIdx="1" presStyleCnt="3">
        <dgm:presLayoutVars>
          <dgm:bulletEnabled val="1"/>
        </dgm:presLayoutVars>
      </dgm:prSet>
      <dgm:spPr/>
    </dgm:pt>
    <dgm:pt modelId="{F530B343-E6D9-455A-9345-EC88A68F3F7B}" type="pres">
      <dgm:prSet presAssocID="{CAD62A21-7090-4E52-8D20-B9C4566186FC}" presName="spaceBetweenRectangles" presStyleCnt="0"/>
      <dgm:spPr/>
    </dgm:pt>
    <dgm:pt modelId="{6B8A9542-A65D-4AD4-BD58-1BB28EF2C83A}" type="pres">
      <dgm:prSet presAssocID="{59E79663-07E5-4086-BBF6-946F7056A70E}" presName="parentLin" presStyleCnt="0"/>
      <dgm:spPr/>
    </dgm:pt>
    <dgm:pt modelId="{5E6D84C0-A009-4614-B91C-8896D67E6B78}" type="pres">
      <dgm:prSet presAssocID="{59E79663-07E5-4086-BBF6-946F7056A70E}" presName="parentLeftMargin" presStyleLbl="node1" presStyleIdx="1" presStyleCnt="3"/>
      <dgm:spPr/>
    </dgm:pt>
    <dgm:pt modelId="{268CC0C2-CEBF-484D-ACC5-91D7BFBFD125}" type="pres">
      <dgm:prSet presAssocID="{59E79663-07E5-4086-BBF6-946F7056A70E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C109CDB1-C9E1-4ED5-A2DD-CE7681F226FB}" type="pres">
      <dgm:prSet presAssocID="{59E79663-07E5-4086-BBF6-946F7056A70E}" presName="negativeSpace" presStyleCnt="0"/>
      <dgm:spPr/>
    </dgm:pt>
    <dgm:pt modelId="{09312A1A-7A99-4546-8A6C-8CD4DA5C9FA5}" type="pres">
      <dgm:prSet presAssocID="{59E79663-07E5-4086-BBF6-946F7056A70E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BD660E0E-F00D-4743-ABEE-746F8647D9F1}" type="presOf" srcId="{59E79663-07E5-4086-BBF6-946F7056A70E}" destId="{5E6D84C0-A009-4614-B91C-8896D67E6B78}" srcOrd="0" destOrd="0" presId="urn:microsoft.com/office/officeart/2005/8/layout/list1"/>
    <dgm:cxn modelId="{DF4BF51A-C938-44BB-94C4-DF69ECB9A381}" type="presOf" srcId="{9DD9EDBC-8B94-4BFA-A9C4-70809F183ED3}" destId="{09312A1A-7A99-4546-8A6C-8CD4DA5C9FA5}" srcOrd="0" destOrd="0" presId="urn:microsoft.com/office/officeart/2005/8/layout/list1"/>
    <dgm:cxn modelId="{D24E0822-2E1C-49E5-A124-5603A5A49591}" srcId="{7FEF48C9-5B50-45A1-B5B1-BDD19350C0B3}" destId="{BA5570D6-2984-45A9-8C3D-D48F8077B3CC}" srcOrd="0" destOrd="0" parTransId="{0A2D4724-A530-4036-B509-A914BA1EBCB2}" sibTransId="{901015EF-ED34-4275-8235-F0C9071BCE70}"/>
    <dgm:cxn modelId="{36AE812A-CE85-4955-9BC8-4181289AE301}" type="presOf" srcId="{74940207-7320-40E1-B76B-5C769D4993A8}" destId="{09312A1A-7A99-4546-8A6C-8CD4DA5C9FA5}" srcOrd="0" destOrd="1" presId="urn:microsoft.com/office/officeart/2005/8/layout/list1"/>
    <dgm:cxn modelId="{AFD94E2F-0618-4C17-B3C4-5A83B2A3A091}" srcId="{4902876B-A0D1-463D-B0FD-0B9F6FE03D6E}" destId="{B24505B9-7841-468D-8F70-B784F0C4E1E8}" srcOrd="0" destOrd="0" parTransId="{F9F72378-29BC-4B49-9BA2-A76BBE1FF253}" sibTransId="{E2FD7B37-31BB-4B96-AF34-BA04BD87EB6C}"/>
    <dgm:cxn modelId="{EABF3431-D337-4062-82CD-E19CE3E94083}" type="presOf" srcId="{59E79663-07E5-4086-BBF6-946F7056A70E}" destId="{268CC0C2-CEBF-484D-ACC5-91D7BFBFD125}" srcOrd="1" destOrd="0" presId="urn:microsoft.com/office/officeart/2005/8/layout/list1"/>
    <dgm:cxn modelId="{822AF847-0B48-45DB-9AD9-E039DED5E3C6}" srcId="{7FEF48C9-5B50-45A1-B5B1-BDD19350C0B3}" destId="{4902876B-A0D1-463D-B0FD-0B9F6FE03D6E}" srcOrd="1" destOrd="0" parTransId="{45063564-9E14-499C-9559-21B2F0EAD3D5}" sibTransId="{CAD62A21-7090-4E52-8D20-B9C4566186FC}"/>
    <dgm:cxn modelId="{7148FA88-70A6-4935-8FED-91923FDC488E}" srcId="{59E79663-07E5-4086-BBF6-946F7056A70E}" destId="{74940207-7320-40E1-B76B-5C769D4993A8}" srcOrd="1" destOrd="0" parTransId="{53308876-9ADD-4C23-A7B5-75BF6BFD7D4F}" sibTransId="{FB66C92B-8D39-4259-904D-F26C70B2E600}"/>
    <dgm:cxn modelId="{0130868E-0FC7-4F59-AE94-2DD0AB5881EE}" type="presOf" srcId="{BA5570D6-2984-45A9-8C3D-D48F8077B3CC}" destId="{3A5048B1-F7D2-47EB-A760-A2EC7BD0BF30}" srcOrd="1" destOrd="0" presId="urn:microsoft.com/office/officeart/2005/8/layout/list1"/>
    <dgm:cxn modelId="{E15A8395-D22F-4A0C-89B5-5366BF6E7CD5}" type="presOf" srcId="{5EABCFA2-961B-44C0-B219-838CB7C290BF}" destId="{32DFFC57-6B46-4931-9DC3-51D872A0AFF0}" srcOrd="0" destOrd="1" presId="urn:microsoft.com/office/officeart/2005/8/layout/list1"/>
    <dgm:cxn modelId="{449D9B96-4550-42A9-9A5C-958C509DF71D}" type="presOf" srcId="{4902876B-A0D1-463D-B0FD-0B9F6FE03D6E}" destId="{5D2D8484-9FDC-4C9E-967D-D7C9CEB21B82}" srcOrd="0" destOrd="0" presId="urn:microsoft.com/office/officeart/2005/8/layout/list1"/>
    <dgm:cxn modelId="{F2D7019C-E987-4770-8BDE-077F271FBD89}" srcId="{7FEF48C9-5B50-45A1-B5B1-BDD19350C0B3}" destId="{59E79663-07E5-4086-BBF6-946F7056A70E}" srcOrd="2" destOrd="0" parTransId="{A25F8067-E260-41BC-8C40-C3F61E688C57}" sibTransId="{51AB4288-F682-4321-8CFF-6875F063E4C8}"/>
    <dgm:cxn modelId="{6597A49C-0529-4508-922E-023E16975829}" srcId="{59E79663-07E5-4086-BBF6-946F7056A70E}" destId="{9DD9EDBC-8B94-4BFA-A9C4-70809F183ED3}" srcOrd="0" destOrd="0" parTransId="{93653BF0-534B-4F2B-9FAD-6E735538AF4D}" sibTransId="{1A9F71A2-F3AB-429B-9498-2EB9B50AB4F3}"/>
    <dgm:cxn modelId="{85C5419F-78E4-4287-A870-C7A09CC21FE0}" srcId="{4902876B-A0D1-463D-B0FD-0B9F6FE03D6E}" destId="{5EABCFA2-961B-44C0-B219-838CB7C290BF}" srcOrd="1" destOrd="0" parTransId="{4F1A4FB9-1BB9-4C3A-A00F-B1F3E5C64EE4}" sibTransId="{0CFAD222-67ED-4D0C-BB67-751BBB6082C5}"/>
    <dgm:cxn modelId="{8F1019C2-CDE1-4218-8662-EBCBF1CDD3BA}" type="presOf" srcId="{4902876B-A0D1-463D-B0FD-0B9F6FE03D6E}" destId="{1C31CC0A-6C65-4F50-AA5F-5E1AD5C7913A}" srcOrd="1" destOrd="0" presId="urn:microsoft.com/office/officeart/2005/8/layout/list1"/>
    <dgm:cxn modelId="{F68E36D8-1927-4104-AE12-812C1114E185}" type="presOf" srcId="{7FEF48C9-5B50-45A1-B5B1-BDD19350C0B3}" destId="{0E983698-EAE0-47FA-95A4-E8C05D98DAA7}" srcOrd="0" destOrd="0" presId="urn:microsoft.com/office/officeart/2005/8/layout/list1"/>
    <dgm:cxn modelId="{101137D9-1998-4F8C-B9C9-0C3BD2A777FB}" type="presOf" srcId="{B24505B9-7841-468D-8F70-B784F0C4E1E8}" destId="{32DFFC57-6B46-4931-9DC3-51D872A0AFF0}" srcOrd="0" destOrd="0" presId="urn:microsoft.com/office/officeart/2005/8/layout/list1"/>
    <dgm:cxn modelId="{F298B9EA-D0BF-4264-8CC0-06B11B931C74}" type="presOf" srcId="{BA5570D6-2984-45A9-8C3D-D48F8077B3CC}" destId="{A98D177A-9D14-41E9-9717-2410C0F4ED18}" srcOrd="0" destOrd="0" presId="urn:microsoft.com/office/officeart/2005/8/layout/list1"/>
    <dgm:cxn modelId="{56EA68A2-8A36-40FB-8724-2C19A62A2271}" type="presParOf" srcId="{0E983698-EAE0-47FA-95A4-E8C05D98DAA7}" destId="{247525B0-F900-4E3B-A3FF-456B2D089248}" srcOrd="0" destOrd="0" presId="urn:microsoft.com/office/officeart/2005/8/layout/list1"/>
    <dgm:cxn modelId="{FA0583AD-C0AD-431A-9434-1750AEDDA608}" type="presParOf" srcId="{247525B0-F900-4E3B-A3FF-456B2D089248}" destId="{A98D177A-9D14-41E9-9717-2410C0F4ED18}" srcOrd="0" destOrd="0" presId="urn:microsoft.com/office/officeart/2005/8/layout/list1"/>
    <dgm:cxn modelId="{4254C7DD-299A-40F7-8DCA-A7455364EA14}" type="presParOf" srcId="{247525B0-F900-4E3B-A3FF-456B2D089248}" destId="{3A5048B1-F7D2-47EB-A760-A2EC7BD0BF30}" srcOrd="1" destOrd="0" presId="urn:microsoft.com/office/officeart/2005/8/layout/list1"/>
    <dgm:cxn modelId="{EAC5F9AC-F94F-4674-A9AA-5634AB06AEC8}" type="presParOf" srcId="{0E983698-EAE0-47FA-95A4-E8C05D98DAA7}" destId="{A4F944A0-798E-4417-9085-0E3B459FDE14}" srcOrd="1" destOrd="0" presId="urn:microsoft.com/office/officeart/2005/8/layout/list1"/>
    <dgm:cxn modelId="{0D511690-E072-48D9-B7E7-6429579DDADE}" type="presParOf" srcId="{0E983698-EAE0-47FA-95A4-E8C05D98DAA7}" destId="{F96F8B0C-3609-467C-84D2-9E97BF24C9A9}" srcOrd="2" destOrd="0" presId="urn:microsoft.com/office/officeart/2005/8/layout/list1"/>
    <dgm:cxn modelId="{E1A6938E-E98B-45B6-923D-AFED24506E17}" type="presParOf" srcId="{0E983698-EAE0-47FA-95A4-E8C05D98DAA7}" destId="{E6E77F98-45FB-4844-BE6F-BB298A50D1A9}" srcOrd="3" destOrd="0" presId="urn:microsoft.com/office/officeart/2005/8/layout/list1"/>
    <dgm:cxn modelId="{7067360D-A9D9-4657-9DD9-2A6355A62656}" type="presParOf" srcId="{0E983698-EAE0-47FA-95A4-E8C05D98DAA7}" destId="{1889B28D-AF02-4560-BFAC-1458A5B701EB}" srcOrd="4" destOrd="0" presId="urn:microsoft.com/office/officeart/2005/8/layout/list1"/>
    <dgm:cxn modelId="{E95033B0-81AC-4920-A121-4CE9092F3E48}" type="presParOf" srcId="{1889B28D-AF02-4560-BFAC-1458A5B701EB}" destId="{5D2D8484-9FDC-4C9E-967D-D7C9CEB21B82}" srcOrd="0" destOrd="0" presId="urn:microsoft.com/office/officeart/2005/8/layout/list1"/>
    <dgm:cxn modelId="{A7892AD7-D01A-4873-BB49-D29BDD2D8394}" type="presParOf" srcId="{1889B28D-AF02-4560-BFAC-1458A5B701EB}" destId="{1C31CC0A-6C65-4F50-AA5F-5E1AD5C7913A}" srcOrd="1" destOrd="0" presId="urn:microsoft.com/office/officeart/2005/8/layout/list1"/>
    <dgm:cxn modelId="{771DB28C-34BD-41A6-9014-56D809D60DA7}" type="presParOf" srcId="{0E983698-EAE0-47FA-95A4-E8C05D98DAA7}" destId="{83C5E6F3-5D18-41B1-B9B1-75BEF92A3AC8}" srcOrd="5" destOrd="0" presId="urn:microsoft.com/office/officeart/2005/8/layout/list1"/>
    <dgm:cxn modelId="{13F97DAB-8646-4BAF-9A2E-F5D5B661AF3A}" type="presParOf" srcId="{0E983698-EAE0-47FA-95A4-E8C05D98DAA7}" destId="{32DFFC57-6B46-4931-9DC3-51D872A0AFF0}" srcOrd="6" destOrd="0" presId="urn:microsoft.com/office/officeart/2005/8/layout/list1"/>
    <dgm:cxn modelId="{A023D5A6-9A2F-460D-8F7F-CF6D699674F0}" type="presParOf" srcId="{0E983698-EAE0-47FA-95A4-E8C05D98DAA7}" destId="{F530B343-E6D9-455A-9345-EC88A68F3F7B}" srcOrd="7" destOrd="0" presId="urn:microsoft.com/office/officeart/2005/8/layout/list1"/>
    <dgm:cxn modelId="{FDCF563D-86CC-41D1-9E01-CF9EA6E2E85F}" type="presParOf" srcId="{0E983698-EAE0-47FA-95A4-E8C05D98DAA7}" destId="{6B8A9542-A65D-4AD4-BD58-1BB28EF2C83A}" srcOrd="8" destOrd="0" presId="urn:microsoft.com/office/officeart/2005/8/layout/list1"/>
    <dgm:cxn modelId="{20A48582-81DF-4BB4-8F60-0A1A73A82D38}" type="presParOf" srcId="{6B8A9542-A65D-4AD4-BD58-1BB28EF2C83A}" destId="{5E6D84C0-A009-4614-B91C-8896D67E6B78}" srcOrd="0" destOrd="0" presId="urn:microsoft.com/office/officeart/2005/8/layout/list1"/>
    <dgm:cxn modelId="{2ACD3E38-FF38-49AD-9850-B6B8B21D4E86}" type="presParOf" srcId="{6B8A9542-A65D-4AD4-BD58-1BB28EF2C83A}" destId="{268CC0C2-CEBF-484D-ACC5-91D7BFBFD125}" srcOrd="1" destOrd="0" presId="urn:microsoft.com/office/officeart/2005/8/layout/list1"/>
    <dgm:cxn modelId="{CD83C07B-0152-4BF6-A956-1D2539350B4C}" type="presParOf" srcId="{0E983698-EAE0-47FA-95A4-E8C05D98DAA7}" destId="{C109CDB1-C9E1-4ED5-A2DD-CE7681F226FB}" srcOrd="9" destOrd="0" presId="urn:microsoft.com/office/officeart/2005/8/layout/list1"/>
    <dgm:cxn modelId="{3253357E-4128-4CAA-A195-4E07D33BD021}" type="presParOf" srcId="{0E983698-EAE0-47FA-95A4-E8C05D98DAA7}" destId="{09312A1A-7A99-4546-8A6C-8CD4DA5C9FA5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6F8B0C-3609-467C-84D2-9E97BF24C9A9}">
      <dsp:nvSpPr>
        <dsp:cNvPr id="0" name=""/>
        <dsp:cNvSpPr/>
      </dsp:nvSpPr>
      <dsp:spPr>
        <a:xfrm>
          <a:off x="0" y="372294"/>
          <a:ext cx="10927829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5048B1-F7D2-47EB-A760-A2EC7BD0BF30}">
      <dsp:nvSpPr>
        <dsp:cNvPr id="0" name=""/>
        <dsp:cNvSpPr/>
      </dsp:nvSpPr>
      <dsp:spPr>
        <a:xfrm>
          <a:off x="546391" y="91854"/>
          <a:ext cx="7649480" cy="5608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9132" tIns="0" rIns="289132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Motivaatiota on sisäistä ja ulkoista, kumpaakin tarvitaan</a:t>
          </a:r>
        </a:p>
      </dsp:txBody>
      <dsp:txXfrm>
        <a:off x="573771" y="119234"/>
        <a:ext cx="7594720" cy="506120"/>
      </dsp:txXfrm>
    </dsp:sp>
    <dsp:sp modelId="{32DFFC57-6B46-4931-9DC3-51D872A0AFF0}">
      <dsp:nvSpPr>
        <dsp:cNvPr id="0" name=""/>
        <dsp:cNvSpPr/>
      </dsp:nvSpPr>
      <dsp:spPr>
        <a:xfrm>
          <a:off x="0" y="1234134"/>
          <a:ext cx="10927829" cy="13765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8121" tIns="395732" rIns="848121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Antaa tarpeen ja ymmärryksen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Sisältää siis esim. onnistumisen kokemukset, tehtävien miellekkyyden ja itsensä toteuttamisen.</a:t>
          </a:r>
        </a:p>
      </dsp:txBody>
      <dsp:txXfrm>
        <a:off x="0" y="1234134"/>
        <a:ext cx="10927829" cy="1376550"/>
      </dsp:txXfrm>
    </dsp:sp>
    <dsp:sp modelId="{1C31CC0A-6C65-4F50-AA5F-5E1AD5C7913A}">
      <dsp:nvSpPr>
        <dsp:cNvPr id="0" name=""/>
        <dsp:cNvSpPr/>
      </dsp:nvSpPr>
      <dsp:spPr>
        <a:xfrm>
          <a:off x="546391" y="953694"/>
          <a:ext cx="7649480" cy="560880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9132" tIns="0" rIns="289132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Sisäinen: </a:t>
          </a:r>
        </a:p>
      </dsp:txBody>
      <dsp:txXfrm>
        <a:off x="573771" y="981074"/>
        <a:ext cx="7594720" cy="506120"/>
      </dsp:txXfrm>
    </dsp:sp>
    <dsp:sp modelId="{09312A1A-7A99-4546-8A6C-8CD4DA5C9FA5}">
      <dsp:nvSpPr>
        <dsp:cNvPr id="0" name=""/>
        <dsp:cNvSpPr/>
      </dsp:nvSpPr>
      <dsp:spPr>
        <a:xfrm>
          <a:off x="0" y="2993725"/>
          <a:ext cx="10927829" cy="11072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8121" tIns="395732" rIns="848121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Auttaa tehokkuuteen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Perustuu palkkioihin ja kannustimiin</a:t>
          </a:r>
        </a:p>
      </dsp:txBody>
      <dsp:txXfrm>
        <a:off x="0" y="2993725"/>
        <a:ext cx="10927829" cy="1107225"/>
      </dsp:txXfrm>
    </dsp:sp>
    <dsp:sp modelId="{268CC0C2-CEBF-484D-ACC5-91D7BFBFD125}">
      <dsp:nvSpPr>
        <dsp:cNvPr id="0" name=""/>
        <dsp:cNvSpPr/>
      </dsp:nvSpPr>
      <dsp:spPr>
        <a:xfrm>
          <a:off x="546391" y="2713285"/>
          <a:ext cx="7649480" cy="56088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9132" tIns="0" rIns="289132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Ulkoinen:</a:t>
          </a:r>
        </a:p>
      </dsp:txBody>
      <dsp:txXfrm>
        <a:off x="573771" y="2740665"/>
        <a:ext cx="7594720" cy="5061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nergiaa.vamk.fi/nakokulmia/motivoitunut-henkilo-on-tyonantajalle-tarkea-voimavara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reativecommons.org/licenses/by-sa/3.0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nergiaa.vamk.fi/nakokulmia/motivoitunut-henkilo-on-tyonantajalle-tarkea-voimavara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person running with a carrot and a pole&#10;&#10;Description automatically generated">
            <a:extLst>
              <a:ext uri="{FF2B5EF4-FFF2-40B4-BE49-F238E27FC236}">
                <a16:creationId xmlns:a16="http://schemas.microsoft.com/office/drawing/2014/main" id="{FB2720DC-E873-7C9F-11B1-EEAB0218C78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r="29216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3000">
                <a:schemeClr val="tx1">
                  <a:alpha val="64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en-US" sz="4800">
                <a:solidFill>
                  <a:schemeClr val="bg1"/>
                </a:solidFill>
                <a:cs typeface="Calibri Light"/>
              </a:rPr>
              <a:t>OPPIMINEN JA MOTIVAATIO</a:t>
            </a:r>
            <a:endParaRPr lang="en-US" sz="4800">
              <a:solidFill>
                <a:schemeClr val="bg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E673231-10C2-D750-6F2E-819A7008C6EB}"/>
              </a:ext>
            </a:extLst>
          </p:cNvPr>
          <p:cNvSpPr txBox="1"/>
          <p:nvPr/>
        </p:nvSpPr>
        <p:spPr>
          <a:xfrm>
            <a:off x="9870531" y="6657945"/>
            <a:ext cx="2321469" cy="200055"/>
          </a:xfrm>
          <a:prstGeom prst="rect">
            <a:avLst/>
          </a:prstGeom>
          <a:solidFill>
            <a:srgbClr val="000000"/>
          </a:solidFill>
        </p:spPr>
        <p:txBody>
          <a:bodyPr wrap="none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700">
                <a:solidFill>
                  <a:srgbClr val="FFFF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This Photo</a:t>
            </a:r>
            <a:r>
              <a:rPr lang="en-US" sz="700">
                <a:solidFill>
                  <a:srgbClr val="FFFFFF"/>
                </a:solidFill>
              </a:rPr>
              <a:t> by Unknown author is licensed under </a:t>
            </a:r>
            <a:r>
              <a:rPr lang="en-US" sz="700">
                <a:solidFill>
                  <a:srgbClr val="FFFFFF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BY-SA</a:t>
            </a:r>
            <a:r>
              <a:rPr lang="en-US" sz="700">
                <a:solidFill>
                  <a:srgbClr val="FFFFFF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 yellow and black text&#10;&#10;Description automatically generated">
            <a:extLst>
              <a:ext uri="{FF2B5EF4-FFF2-40B4-BE49-F238E27FC236}">
                <a16:creationId xmlns:a16="http://schemas.microsoft.com/office/drawing/2014/main" id="{C80533F6-901C-0066-9592-D387D930D8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0022" y="825436"/>
            <a:ext cx="7503120" cy="557106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A067450-221F-A08D-61F8-29257320CE43}"/>
              </a:ext>
            </a:extLst>
          </p:cNvPr>
          <p:cNvSpPr txBox="1"/>
          <p:nvPr/>
        </p:nvSpPr>
        <p:spPr>
          <a:xfrm>
            <a:off x="7827559" y="2254723"/>
            <a:ext cx="3966379" cy="39703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2800" dirty="0" err="1">
                <a:cs typeface="Calibri"/>
              </a:rPr>
              <a:t>Erityisesti</a:t>
            </a:r>
            <a:r>
              <a:rPr lang="en-US" sz="2800" dirty="0">
                <a:cs typeface="Calibri"/>
              </a:rPr>
              <a:t> </a:t>
            </a:r>
            <a:r>
              <a:rPr lang="en-US" sz="2800" dirty="0" err="1">
                <a:cs typeface="Calibri"/>
              </a:rPr>
              <a:t>asenteella</a:t>
            </a:r>
            <a:r>
              <a:rPr lang="en-US" sz="2800" dirty="0">
                <a:cs typeface="Calibri"/>
              </a:rPr>
              <a:t> on </a:t>
            </a:r>
            <a:r>
              <a:rPr lang="en-US" sz="2800" dirty="0" err="1">
                <a:cs typeface="Calibri"/>
              </a:rPr>
              <a:t>paljon</a:t>
            </a:r>
            <a:r>
              <a:rPr lang="en-US" sz="2800" dirty="0">
                <a:cs typeface="Calibri"/>
              </a:rPr>
              <a:t> </a:t>
            </a:r>
            <a:r>
              <a:rPr lang="en-US" sz="2800" dirty="0" err="1">
                <a:cs typeface="Calibri"/>
              </a:rPr>
              <a:t>merkitystä</a:t>
            </a:r>
            <a:r>
              <a:rPr lang="en-US" sz="2800" dirty="0">
                <a:cs typeface="Calibri"/>
              </a:rPr>
              <a:t> </a:t>
            </a:r>
            <a:r>
              <a:rPr lang="en-US" sz="2800" dirty="0" err="1">
                <a:cs typeface="Calibri"/>
              </a:rPr>
              <a:t>opiskelemisessa</a:t>
            </a:r>
            <a:r>
              <a:rPr lang="en-US" sz="2800" dirty="0">
                <a:cs typeface="Calibri"/>
              </a:rPr>
              <a:t> ja </a:t>
            </a:r>
            <a:r>
              <a:rPr lang="en-US" sz="2800" dirty="0" err="1">
                <a:cs typeface="Calibri"/>
              </a:rPr>
              <a:t>oppimisessa</a:t>
            </a:r>
            <a:r>
              <a:rPr lang="en-US" sz="2800" dirty="0">
                <a:cs typeface="Calibri"/>
              </a:rPr>
              <a:t>.</a:t>
            </a:r>
            <a:endParaRPr lang="en-US" dirty="0">
              <a:cs typeface="Calibri"/>
            </a:endParaRPr>
          </a:p>
          <a:p>
            <a:endParaRPr lang="en-US" sz="2800" dirty="0">
              <a:cs typeface="Calibri"/>
            </a:endParaRPr>
          </a:p>
          <a:p>
            <a:pPr marL="457200" indent="-457200">
              <a:buFont typeface="Arial"/>
              <a:buChar char="•"/>
            </a:pPr>
            <a:r>
              <a:rPr lang="en-US" sz="2800" err="1">
                <a:cs typeface="Calibri"/>
              </a:rPr>
              <a:t>Oppimista</a:t>
            </a:r>
            <a:r>
              <a:rPr lang="en-US" sz="2800" dirty="0">
                <a:cs typeface="Calibri"/>
              </a:rPr>
              <a:t> </a:t>
            </a:r>
            <a:r>
              <a:rPr lang="en-US" sz="2800" err="1">
                <a:cs typeface="Calibri"/>
              </a:rPr>
              <a:t>voi</a:t>
            </a:r>
            <a:r>
              <a:rPr lang="en-US" sz="2800" dirty="0">
                <a:cs typeface="Calibri"/>
              </a:rPr>
              <a:t> </a:t>
            </a:r>
            <a:r>
              <a:rPr lang="en-US" sz="2800" err="1">
                <a:cs typeface="Calibri"/>
              </a:rPr>
              <a:t>oppia</a:t>
            </a:r>
            <a:r>
              <a:rPr lang="en-US" sz="2800" dirty="0">
                <a:cs typeface="Calibri"/>
              </a:rPr>
              <a:t> </a:t>
            </a:r>
            <a:r>
              <a:rPr lang="en-US" sz="2800" err="1">
                <a:cs typeface="Calibri"/>
              </a:rPr>
              <a:t>eli</a:t>
            </a:r>
            <a:r>
              <a:rPr lang="en-US" sz="2800" dirty="0">
                <a:cs typeface="Calibri"/>
              </a:rPr>
              <a:t> </a:t>
            </a:r>
            <a:r>
              <a:rPr lang="en-US" sz="2800" err="1">
                <a:cs typeface="Calibri"/>
              </a:rPr>
              <a:t>oppimisessa</a:t>
            </a:r>
            <a:r>
              <a:rPr lang="en-US" sz="2800" dirty="0">
                <a:cs typeface="Calibri"/>
              </a:rPr>
              <a:t> </a:t>
            </a:r>
            <a:r>
              <a:rPr lang="en-US" sz="2800" err="1">
                <a:cs typeface="Calibri"/>
              </a:rPr>
              <a:t>voi</a:t>
            </a:r>
            <a:r>
              <a:rPr lang="en-US" sz="2800" dirty="0">
                <a:cs typeface="Calibri"/>
              </a:rPr>
              <a:t> </a:t>
            </a:r>
            <a:r>
              <a:rPr lang="en-US" sz="2800" err="1">
                <a:cs typeface="Calibri"/>
              </a:rPr>
              <a:t>tulla</a:t>
            </a:r>
            <a:r>
              <a:rPr lang="en-US" sz="2800" dirty="0">
                <a:cs typeface="Calibri"/>
              </a:rPr>
              <a:t> </a:t>
            </a:r>
            <a:r>
              <a:rPr lang="en-US" sz="2800" err="1">
                <a:cs typeface="Calibri"/>
              </a:rPr>
              <a:t>paremmaksi</a:t>
            </a:r>
            <a:r>
              <a:rPr lang="en-US" sz="2800" dirty="0">
                <a:cs typeface="Calibri"/>
              </a:rPr>
              <a:t>.</a:t>
            </a:r>
          </a:p>
          <a:p>
            <a:endParaRPr lang="en-US" sz="28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59866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F5C354-14E7-794B-0DA1-D57F1A9F3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  <a:cs typeface="Calibri Light"/>
              </a:rPr>
              <a:t>Motivaatio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4C92AEE-BFCE-1F11-A797-1134DEA963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6066770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37202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FEF085B8-A2C0-4A6F-B663-CCC56F3CD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3">
            <a:extLst>
              <a:ext uri="{FF2B5EF4-FFF2-40B4-BE49-F238E27FC236}">
                <a16:creationId xmlns:a16="http://schemas.microsoft.com/office/drawing/2014/main" id="{2658F6D6-96E0-421A-96D6-3DF4040085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786754" cy="6858000"/>
          </a:xfrm>
          <a:custGeom>
            <a:avLst/>
            <a:gdLst>
              <a:gd name="connsiteX0" fmla="*/ 0 w 11786754"/>
              <a:gd name="connsiteY0" fmla="*/ 0 h 6858000"/>
              <a:gd name="connsiteX1" fmla="*/ 8610600 w 11786754"/>
              <a:gd name="connsiteY1" fmla="*/ 0 h 6858000"/>
              <a:gd name="connsiteX2" fmla="*/ 11786754 w 11786754"/>
              <a:gd name="connsiteY2" fmla="*/ 6858000 h 6858000"/>
              <a:gd name="connsiteX3" fmla="*/ 0 w 1178675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86754" h="6858000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1">
            <a:extLst>
              <a:ext uri="{FF2B5EF4-FFF2-40B4-BE49-F238E27FC236}">
                <a16:creationId xmlns:a16="http://schemas.microsoft.com/office/drawing/2014/main" id="{3CF62545-93A0-4FD5-9B48-48DCA794CB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581400" cy="6858000"/>
          </a:xfrm>
          <a:custGeom>
            <a:avLst/>
            <a:gdLst>
              <a:gd name="connsiteX0" fmla="*/ 0 w 3581400"/>
              <a:gd name="connsiteY0" fmla="*/ 0 h 6858000"/>
              <a:gd name="connsiteX1" fmla="*/ 405246 w 3581400"/>
              <a:gd name="connsiteY1" fmla="*/ 0 h 6858000"/>
              <a:gd name="connsiteX2" fmla="*/ 3581400 w 3581400"/>
              <a:gd name="connsiteY2" fmla="*/ 6858000 h 6858000"/>
              <a:gd name="connsiteX3" fmla="*/ 0 w 35814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81400" h="6858000">
                <a:moveTo>
                  <a:pt x="0" y="0"/>
                </a:moveTo>
                <a:lnTo>
                  <a:pt x="405246" y="0"/>
                </a:lnTo>
                <a:lnTo>
                  <a:pt x="35814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A2EA0B-B8EA-8A94-172A-A8B339DBA6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509580"/>
            <a:ext cx="5096934" cy="566738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err="1">
                <a:cs typeface="Calibri"/>
              </a:rPr>
              <a:t>Mikä</a:t>
            </a:r>
            <a:r>
              <a:rPr lang="en-US" dirty="0">
                <a:cs typeface="Calibri"/>
              </a:rPr>
              <a:t> </a:t>
            </a:r>
            <a:r>
              <a:rPr lang="en-US" err="1">
                <a:cs typeface="Calibri"/>
              </a:rPr>
              <a:t>lisää</a:t>
            </a:r>
            <a:r>
              <a:rPr lang="en-US" dirty="0">
                <a:cs typeface="Calibri"/>
              </a:rPr>
              <a:t> </a:t>
            </a:r>
            <a:r>
              <a:rPr lang="en-US" err="1">
                <a:cs typeface="Calibri"/>
              </a:rPr>
              <a:t>motivaatiota</a:t>
            </a:r>
            <a:r>
              <a:rPr lang="en-US" dirty="0">
                <a:cs typeface="Calibri"/>
              </a:rPr>
              <a:t>?</a:t>
            </a:r>
          </a:p>
          <a:p>
            <a:pPr marL="0" indent="0">
              <a:buNone/>
            </a:pPr>
            <a:endParaRPr lang="en-US" sz="2000" dirty="0">
              <a:latin typeface="Calibri"/>
              <a:cs typeface="Calibri"/>
            </a:endParaRPr>
          </a:p>
          <a:p>
            <a:r>
              <a:rPr lang="en-US" sz="2000" err="1">
                <a:latin typeface="Arial"/>
                <a:cs typeface="Arial"/>
              </a:rPr>
              <a:t>On­nis­tu­mi­nen</a:t>
            </a:r>
            <a:endParaRPr lang="en-US" sz="2000" dirty="0">
              <a:cs typeface="Calibri"/>
            </a:endParaRPr>
          </a:p>
          <a:p>
            <a:r>
              <a:rPr lang="en-US" sz="2000" err="1">
                <a:latin typeface="Arial"/>
                <a:cs typeface="Arial"/>
              </a:rPr>
              <a:t>Ko­ke­mus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err="1">
                <a:latin typeface="Arial"/>
                <a:cs typeface="Arial"/>
              </a:rPr>
              <a:t>sii­tä</a:t>
            </a:r>
            <a:r>
              <a:rPr lang="en-US" sz="2000" dirty="0">
                <a:latin typeface="Arial"/>
                <a:cs typeface="Arial"/>
              </a:rPr>
              <a:t>, </a:t>
            </a:r>
            <a:r>
              <a:rPr lang="en-US" sz="2000" err="1">
                <a:latin typeface="Arial"/>
                <a:cs typeface="Arial"/>
              </a:rPr>
              <a:t>että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err="1">
                <a:latin typeface="Arial"/>
                <a:cs typeface="Arial"/>
              </a:rPr>
              <a:t>osaa</a:t>
            </a:r>
            <a:r>
              <a:rPr lang="en-US" sz="2000" dirty="0">
                <a:latin typeface="Arial"/>
                <a:cs typeface="Arial"/>
              </a:rPr>
              <a:t> ja on </a:t>
            </a:r>
            <a:r>
              <a:rPr lang="en-US" sz="2000" err="1">
                <a:latin typeface="Arial"/>
                <a:cs typeface="Arial"/>
              </a:rPr>
              <a:t>pä­te­vä</a:t>
            </a:r>
            <a:endParaRPr lang="en-US" sz="2000" dirty="0">
              <a:cs typeface="Calibri"/>
            </a:endParaRPr>
          </a:p>
          <a:p>
            <a:r>
              <a:rPr lang="en-US" sz="2000" err="1">
                <a:latin typeface="Arial"/>
                <a:cs typeface="Arial"/>
              </a:rPr>
              <a:t>Odo­tus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err="1">
                <a:latin typeface="Arial"/>
                <a:cs typeface="Arial"/>
              </a:rPr>
              <a:t>sii­tä</a:t>
            </a:r>
            <a:r>
              <a:rPr lang="en-US" sz="2000" dirty="0">
                <a:latin typeface="Arial"/>
                <a:cs typeface="Arial"/>
              </a:rPr>
              <a:t>, </a:t>
            </a:r>
            <a:r>
              <a:rPr lang="en-US" sz="2000" err="1">
                <a:latin typeface="Arial"/>
                <a:cs typeface="Arial"/>
              </a:rPr>
              <a:t>että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err="1">
                <a:latin typeface="Arial"/>
                <a:cs typeface="Arial"/>
              </a:rPr>
              <a:t>voi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err="1">
                <a:latin typeface="Arial"/>
                <a:cs typeface="Arial"/>
              </a:rPr>
              <a:t>sel­vi­tä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err="1">
                <a:latin typeface="Arial"/>
                <a:cs typeface="Arial"/>
              </a:rPr>
              <a:t>teh­tä­väs­tä</a:t>
            </a:r>
            <a:endParaRPr lang="en-US" sz="2000" dirty="0">
              <a:cs typeface="Calibri"/>
            </a:endParaRPr>
          </a:p>
          <a:p>
            <a:r>
              <a:rPr lang="en-US" sz="2000" err="1">
                <a:latin typeface="Arial"/>
                <a:cs typeface="Arial"/>
              </a:rPr>
              <a:t>Hyvä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err="1">
                <a:latin typeface="Arial"/>
                <a:cs typeface="Arial"/>
              </a:rPr>
              <a:t>mie­li­ala</a:t>
            </a:r>
            <a:endParaRPr lang="en-US" sz="2000" dirty="0">
              <a:cs typeface="Calibri"/>
            </a:endParaRPr>
          </a:p>
          <a:p>
            <a:r>
              <a:rPr lang="en-US" sz="2000" err="1">
                <a:latin typeface="Arial"/>
                <a:cs typeface="Arial"/>
              </a:rPr>
              <a:t>Mer­ki­tyk­sel­li­syy­den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err="1">
                <a:latin typeface="Arial"/>
                <a:cs typeface="Arial"/>
              </a:rPr>
              <a:t>ko­ke­mi­nen</a:t>
            </a:r>
            <a:endParaRPr lang="en-US" sz="2000" dirty="0">
              <a:cs typeface="Calibri"/>
            </a:endParaRPr>
          </a:p>
          <a:p>
            <a:r>
              <a:rPr lang="en-US" sz="2000" err="1">
                <a:latin typeface="Arial"/>
                <a:cs typeface="Arial"/>
              </a:rPr>
              <a:t>Ute­li­ai­suus</a:t>
            </a:r>
            <a:r>
              <a:rPr lang="en-US" sz="2000" dirty="0">
                <a:latin typeface="Arial"/>
                <a:cs typeface="Arial"/>
              </a:rPr>
              <a:t> ja </a:t>
            </a:r>
            <a:r>
              <a:rPr lang="en-US" sz="2000" err="1">
                <a:latin typeface="Arial"/>
                <a:cs typeface="Arial"/>
              </a:rPr>
              <a:t>kiin­nos­tuk­sen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err="1">
                <a:latin typeface="Arial"/>
                <a:cs typeface="Arial"/>
              </a:rPr>
              <a:t>he­rää­mi­nen</a:t>
            </a:r>
            <a:endParaRPr lang="en-US" sz="2000" dirty="0">
              <a:cs typeface="Calibri"/>
            </a:endParaRPr>
          </a:p>
          <a:p>
            <a:r>
              <a:rPr lang="en-US" sz="2000" err="1">
                <a:latin typeface="Arial"/>
                <a:cs typeface="Arial"/>
              </a:rPr>
              <a:t>Yh­teen­kuu­lu­vuu­den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err="1">
                <a:latin typeface="Arial"/>
                <a:cs typeface="Arial"/>
              </a:rPr>
              <a:t>tun­ne</a:t>
            </a:r>
            <a:endParaRPr lang="en-US" sz="2000" dirty="0">
              <a:cs typeface="Calibri"/>
            </a:endParaRPr>
          </a:p>
          <a:p>
            <a:r>
              <a:rPr lang="en-US" sz="2000" err="1">
                <a:latin typeface="Arial"/>
                <a:cs typeface="Arial"/>
              </a:rPr>
              <a:t>Ja­e­tut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err="1">
                <a:latin typeface="Arial"/>
                <a:cs typeface="Arial"/>
              </a:rPr>
              <a:t>ko­ke­muk­set</a:t>
            </a:r>
            <a:endParaRPr lang="en-US" sz="2000" dirty="0">
              <a:cs typeface="Calibri"/>
            </a:endParaRPr>
          </a:p>
          <a:p>
            <a:r>
              <a:rPr lang="en-US" sz="2000" err="1">
                <a:latin typeface="Arial"/>
                <a:cs typeface="Arial"/>
              </a:rPr>
              <a:t>Si­tou­tu­mi­nen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err="1">
                <a:latin typeface="Arial"/>
                <a:cs typeface="Arial"/>
              </a:rPr>
              <a:t>ta­voit­tei­siin</a:t>
            </a:r>
            <a:endParaRPr lang="en-US" sz="2000" dirty="0">
              <a:cs typeface="Calibri"/>
            </a:endParaRPr>
          </a:p>
          <a:p>
            <a:r>
              <a:rPr lang="en-US" sz="2000" err="1">
                <a:latin typeface="Arial"/>
                <a:cs typeface="Arial"/>
              </a:rPr>
              <a:t>Suur­ten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err="1">
                <a:latin typeface="Arial"/>
                <a:cs typeface="Arial"/>
              </a:rPr>
              <a:t>lin­jo­jen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err="1">
                <a:latin typeface="Arial"/>
                <a:cs typeface="Arial"/>
              </a:rPr>
              <a:t>hah­mot­ta­mi­nen</a:t>
            </a:r>
            <a:endParaRPr lang="en-US" sz="2000" dirty="0">
              <a:cs typeface="Calibri"/>
            </a:endParaRPr>
          </a:p>
          <a:p>
            <a:r>
              <a:rPr lang="en-US" sz="2000" err="1">
                <a:latin typeface="Arial"/>
                <a:cs typeface="Arial"/>
              </a:rPr>
              <a:t>Te­ke­mi­sen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err="1">
                <a:latin typeface="Arial"/>
                <a:cs typeface="Arial"/>
              </a:rPr>
              <a:t>mie­lek­kyys</a:t>
            </a:r>
            <a:endParaRPr lang="en-US" sz="2000" dirty="0">
              <a:cs typeface="Calibri"/>
            </a:endParaRPr>
          </a:p>
          <a:p>
            <a:endParaRPr lang="en-US" sz="2000" dirty="0">
              <a:cs typeface="Calibri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54F3ED-A2C3-4781-021F-862BB9A943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6866" y="509580"/>
            <a:ext cx="5096933" cy="566738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err="1">
                <a:cs typeface="Calibri"/>
              </a:rPr>
              <a:t>Motivaation</a:t>
            </a:r>
            <a:r>
              <a:rPr lang="en-US" dirty="0">
                <a:cs typeface="Calibri"/>
              </a:rPr>
              <a:t> </a:t>
            </a:r>
            <a:r>
              <a:rPr lang="en-US" err="1">
                <a:cs typeface="Calibri"/>
              </a:rPr>
              <a:t>parantaminen</a:t>
            </a:r>
            <a:endParaRPr lang="en-US">
              <a:cs typeface="Calibri"/>
            </a:endParaRPr>
          </a:p>
          <a:p>
            <a:endParaRPr lang="en-US" sz="2000">
              <a:cs typeface="Calibri"/>
            </a:endParaRPr>
          </a:p>
          <a:p>
            <a:r>
              <a:rPr lang="en-US" sz="2000" dirty="0" err="1">
                <a:latin typeface="Arial"/>
                <a:cs typeface="Arial"/>
              </a:rPr>
              <a:t>Ase­ta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dirty="0" err="1">
                <a:latin typeface="Arial"/>
                <a:cs typeface="Arial"/>
              </a:rPr>
              <a:t>sel­keä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dirty="0" err="1">
                <a:latin typeface="Arial"/>
                <a:cs typeface="Arial"/>
              </a:rPr>
              <a:t>ta­voi­te</a:t>
            </a:r>
            <a:endParaRPr lang="en-US" sz="2000" dirty="0" err="1">
              <a:cs typeface="Calibri"/>
            </a:endParaRPr>
          </a:p>
          <a:p>
            <a:r>
              <a:rPr lang="en-US" sz="2000" dirty="0" err="1">
                <a:latin typeface="Arial"/>
                <a:cs typeface="Arial"/>
              </a:rPr>
              <a:t>Poh­di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dirty="0" err="1">
                <a:latin typeface="Arial"/>
                <a:cs typeface="Arial"/>
              </a:rPr>
              <a:t>ta­voit­teen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dirty="0" err="1">
                <a:latin typeface="Arial"/>
                <a:cs typeface="Arial"/>
              </a:rPr>
              <a:t>mer­ki­tys­tä</a:t>
            </a:r>
            <a:endParaRPr lang="en-US" sz="2000" dirty="0" err="1">
              <a:cs typeface="Calibri"/>
            </a:endParaRPr>
          </a:p>
          <a:p>
            <a:r>
              <a:rPr lang="en-US" sz="2000" dirty="0" err="1">
                <a:latin typeface="Arial"/>
                <a:cs typeface="Arial"/>
              </a:rPr>
              <a:t>Mie­ti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dirty="0" err="1">
                <a:latin typeface="Arial"/>
                <a:cs typeface="Arial"/>
              </a:rPr>
              <a:t>mi­ten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dirty="0" err="1">
                <a:latin typeface="Arial"/>
                <a:cs typeface="Arial"/>
              </a:rPr>
              <a:t>pää­set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dirty="0" err="1">
                <a:latin typeface="Arial"/>
                <a:cs typeface="Arial"/>
              </a:rPr>
              <a:t>ta­voit­tee­see­si</a:t>
            </a:r>
            <a:endParaRPr lang="en-US" sz="2000" dirty="0" err="1">
              <a:cs typeface="Calibri"/>
            </a:endParaRPr>
          </a:p>
          <a:p>
            <a:r>
              <a:rPr lang="en-US" sz="2000" dirty="0">
                <a:latin typeface="Arial"/>
                <a:cs typeface="Arial"/>
              </a:rPr>
              <a:t>Luo </a:t>
            </a:r>
            <a:r>
              <a:rPr lang="en-US" sz="2000" dirty="0" err="1">
                <a:latin typeface="Arial"/>
                <a:cs typeface="Arial"/>
              </a:rPr>
              <a:t>mie­li­kuva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dirty="0" err="1">
                <a:latin typeface="Arial"/>
                <a:cs typeface="Arial"/>
              </a:rPr>
              <a:t>ta­voit­teen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dirty="0" err="1">
                <a:latin typeface="Arial"/>
                <a:cs typeface="Arial"/>
              </a:rPr>
              <a:t>saa­vut­ta­mi­ses­ta</a:t>
            </a:r>
            <a:r>
              <a:rPr lang="en-US" sz="2000" dirty="0">
                <a:latin typeface="Arial"/>
                <a:cs typeface="Arial"/>
              </a:rPr>
              <a:t> ja </a:t>
            </a:r>
            <a:r>
              <a:rPr lang="en-US" sz="2000" dirty="0" err="1">
                <a:latin typeface="Arial"/>
                <a:cs typeface="Arial"/>
              </a:rPr>
              <a:t>on­nis­tu­mi­ses­ta</a:t>
            </a:r>
            <a:endParaRPr lang="en-US" sz="2000" dirty="0" err="1">
              <a:cs typeface="Calibri"/>
            </a:endParaRPr>
          </a:p>
          <a:p>
            <a:r>
              <a:rPr lang="en-US" sz="2000" dirty="0">
                <a:latin typeface="Arial"/>
                <a:cs typeface="Arial"/>
              </a:rPr>
              <a:t>Jaa </a:t>
            </a:r>
            <a:r>
              <a:rPr lang="en-US" sz="2000" dirty="0" err="1">
                <a:latin typeface="Arial"/>
                <a:cs typeface="Arial"/>
              </a:rPr>
              <a:t>teh­tä­vä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dirty="0" err="1">
                <a:latin typeface="Arial"/>
                <a:cs typeface="Arial"/>
              </a:rPr>
              <a:t>osa­ta­voit­tei­siin</a:t>
            </a:r>
            <a:endParaRPr lang="en-US" sz="2000" dirty="0" err="1">
              <a:cs typeface="Calibri"/>
            </a:endParaRPr>
          </a:p>
          <a:p>
            <a:r>
              <a:rPr lang="en-US" sz="2000" dirty="0" err="1">
                <a:latin typeface="Arial"/>
                <a:cs typeface="Arial"/>
              </a:rPr>
              <a:t>Suun­nit­te­le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dirty="0" err="1">
                <a:latin typeface="Arial"/>
                <a:cs typeface="Arial"/>
              </a:rPr>
              <a:t>aika­tau­lu</a:t>
            </a:r>
            <a:endParaRPr lang="en-US" sz="2000" dirty="0" err="1">
              <a:cs typeface="Calibri"/>
            </a:endParaRPr>
          </a:p>
          <a:p>
            <a:r>
              <a:rPr lang="en-US" sz="2000" dirty="0" err="1">
                <a:latin typeface="Arial"/>
                <a:cs typeface="Arial"/>
              </a:rPr>
              <a:t>Käy­tä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dirty="0" err="1">
                <a:latin typeface="Arial"/>
                <a:cs typeface="Arial"/>
              </a:rPr>
              <a:t>in­nos­ta­via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dirty="0" err="1">
                <a:latin typeface="Arial"/>
                <a:cs typeface="Arial"/>
              </a:rPr>
              <a:t>opis­ke­lu­ta­po­ja</a:t>
            </a:r>
            <a:endParaRPr lang="en-US" sz="2000" dirty="0" err="1">
              <a:cs typeface="Calibri" panose="020F0502020204030204"/>
            </a:endParaRPr>
          </a:p>
          <a:p>
            <a:endParaRPr lang="en-US" sz="200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806394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person running with a carrot and a pole&#10;&#10;Description automatically generated">
            <a:extLst>
              <a:ext uri="{FF2B5EF4-FFF2-40B4-BE49-F238E27FC236}">
                <a16:creationId xmlns:a16="http://schemas.microsoft.com/office/drawing/2014/main" id="{443CBFBE-6118-1E41-31D0-15CC5D6BCD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r="21041"/>
          <a:stretch/>
        </p:blipFill>
        <p:spPr>
          <a:xfrm>
            <a:off x="1" y="10"/>
            <a:ext cx="9669642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8A13ED-1920-16DD-8FA7-AEF1D04A28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1610" y="773724"/>
            <a:ext cx="3822189" cy="578992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err="1">
                <a:latin typeface="Arial"/>
                <a:cs typeface="Arial"/>
              </a:rPr>
              <a:t>Opis­ke­lu­mo­ti­vaa­ti­o­ta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err="1">
                <a:latin typeface="Arial"/>
                <a:cs typeface="Arial"/>
              </a:rPr>
              <a:t>ei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err="1">
                <a:latin typeface="Arial"/>
                <a:cs typeface="Arial"/>
              </a:rPr>
              <a:t>kui­ten­kaan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err="1">
                <a:latin typeface="Arial"/>
                <a:cs typeface="Arial"/>
              </a:rPr>
              <a:t>kan­na­ta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err="1">
                <a:latin typeface="Arial"/>
                <a:cs typeface="Arial"/>
              </a:rPr>
              <a:t>odot­taa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err="1">
                <a:latin typeface="Arial"/>
                <a:cs typeface="Arial"/>
              </a:rPr>
              <a:t>lii­kaa</a:t>
            </a:r>
            <a:r>
              <a:rPr lang="en-US" sz="2400" dirty="0">
                <a:latin typeface="Arial"/>
                <a:cs typeface="Arial"/>
              </a:rPr>
              <a:t>, </a:t>
            </a:r>
            <a:r>
              <a:rPr lang="en-US" sz="2400" err="1">
                <a:latin typeface="Arial"/>
                <a:cs typeface="Arial"/>
              </a:rPr>
              <a:t>sil­lä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err="1">
                <a:latin typeface="Arial"/>
                <a:cs typeface="Arial"/>
              </a:rPr>
              <a:t>mo­ti­vaa­tio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err="1">
                <a:latin typeface="Arial"/>
                <a:cs typeface="Arial"/>
              </a:rPr>
              <a:t>syn­tyy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err="1">
                <a:latin typeface="Arial"/>
                <a:cs typeface="Arial"/>
              </a:rPr>
              <a:t>te­ke­mi­sen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err="1">
                <a:latin typeface="Arial"/>
                <a:cs typeface="Arial"/>
              </a:rPr>
              <a:t>kaut­ta</a:t>
            </a:r>
            <a:r>
              <a:rPr lang="en-US" sz="2400" dirty="0">
                <a:latin typeface="Arial"/>
                <a:cs typeface="Arial"/>
              </a:rPr>
              <a:t>. </a:t>
            </a:r>
            <a:endParaRPr lang="en-US" sz="2400">
              <a:latin typeface="Calibri" panose="020F0502020204030204"/>
              <a:cs typeface="Calibri"/>
            </a:endParaRPr>
          </a:p>
          <a:p>
            <a:r>
              <a:rPr lang="en-US" sz="2400" err="1">
                <a:latin typeface="Arial"/>
                <a:cs typeface="Arial"/>
              </a:rPr>
              <a:t>Tär­kein­tä</a:t>
            </a:r>
            <a:r>
              <a:rPr lang="en-US" sz="2400" dirty="0">
                <a:latin typeface="Arial"/>
                <a:cs typeface="Arial"/>
              </a:rPr>
              <a:t> on, </a:t>
            </a:r>
            <a:r>
              <a:rPr lang="en-US" sz="2400" err="1">
                <a:latin typeface="Arial"/>
                <a:cs typeface="Arial"/>
              </a:rPr>
              <a:t>että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err="1">
                <a:latin typeface="Arial"/>
                <a:cs typeface="Arial"/>
              </a:rPr>
              <a:t>saa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err="1">
                <a:latin typeface="Arial"/>
                <a:cs typeface="Arial"/>
              </a:rPr>
              <a:t>aloi­tet­tua</a:t>
            </a:r>
            <a:r>
              <a:rPr lang="en-US" sz="2400" dirty="0">
                <a:latin typeface="Arial"/>
                <a:cs typeface="Arial"/>
              </a:rPr>
              <a:t>. </a:t>
            </a:r>
            <a:endParaRPr lang="en-US" sz="2400">
              <a:latin typeface="Calibri" panose="020F0502020204030204"/>
              <a:cs typeface="Calibri"/>
            </a:endParaRPr>
          </a:p>
          <a:p>
            <a:r>
              <a:rPr lang="en-US" sz="2400" dirty="0" err="1">
                <a:latin typeface="Arial"/>
                <a:cs typeface="Arial"/>
              </a:rPr>
              <a:t>Ase­ta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aluk­si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pie­niä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ta­voit­tei­ta</a:t>
            </a:r>
            <a:r>
              <a:rPr lang="en-US" sz="2400" dirty="0">
                <a:latin typeface="Arial"/>
                <a:cs typeface="Arial"/>
              </a:rPr>
              <a:t>. </a:t>
            </a:r>
            <a:endParaRPr lang="en-US" sz="2400">
              <a:latin typeface="Calibri" panose="020F0502020204030204"/>
              <a:cs typeface="Calibri"/>
            </a:endParaRPr>
          </a:p>
          <a:p>
            <a:r>
              <a:rPr lang="en-US" sz="2400" err="1">
                <a:latin typeface="Arial"/>
                <a:cs typeface="Arial"/>
              </a:rPr>
              <a:t>Ai­vot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err="1">
                <a:latin typeface="Arial"/>
                <a:cs typeface="Arial"/>
              </a:rPr>
              <a:t>voi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err="1">
                <a:latin typeface="Arial"/>
                <a:cs typeface="Arial"/>
              </a:rPr>
              <a:t>vi­rit­tää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err="1">
                <a:latin typeface="Arial"/>
                <a:cs typeface="Arial"/>
              </a:rPr>
              <a:t>ti­laan</a:t>
            </a:r>
            <a:r>
              <a:rPr lang="en-US" sz="2400" dirty="0">
                <a:latin typeface="Arial"/>
                <a:cs typeface="Arial"/>
              </a:rPr>
              <a:t>, </a:t>
            </a:r>
            <a:r>
              <a:rPr lang="en-US" sz="2400" err="1">
                <a:latin typeface="Arial"/>
                <a:cs typeface="Arial"/>
              </a:rPr>
              <a:t>jos­sa</a:t>
            </a:r>
            <a:r>
              <a:rPr lang="en-US" sz="2400" dirty="0">
                <a:latin typeface="Arial"/>
                <a:cs typeface="Arial"/>
              </a:rPr>
              <a:t> ne </a:t>
            </a:r>
            <a:r>
              <a:rPr lang="en-US" sz="2400" err="1">
                <a:latin typeface="Arial"/>
                <a:cs typeface="Arial"/>
              </a:rPr>
              <a:t>op­pi­vat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err="1">
                <a:latin typeface="Arial"/>
                <a:cs typeface="Arial"/>
              </a:rPr>
              <a:t>en­tis­tä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err="1">
                <a:latin typeface="Arial"/>
                <a:cs typeface="Arial"/>
              </a:rPr>
              <a:t>pa­rem­min</a:t>
            </a:r>
            <a:r>
              <a:rPr lang="en-US" sz="2400" dirty="0">
                <a:latin typeface="Arial"/>
                <a:cs typeface="Arial"/>
              </a:rPr>
              <a:t>. </a:t>
            </a:r>
            <a:endParaRPr lang="en-US" sz="2400">
              <a:latin typeface="Calibri" panose="020F0502020204030204"/>
              <a:cs typeface="Calibri"/>
            </a:endParaRPr>
          </a:p>
          <a:p>
            <a:r>
              <a:rPr lang="en-US" sz="2400" dirty="0" err="1">
                <a:latin typeface="Arial"/>
                <a:cs typeface="Arial"/>
              </a:rPr>
              <a:t>Kysy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it­sel­tä­si</a:t>
            </a:r>
            <a:r>
              <a:rPr lang="en-US" sz="2400" dirty="0">
                <a:latin typeface="Arial"/>
                <a:cs typeface="Arial"/>
              </a:rPr>
              <a:t>, </a:t>
            </a:r>
            <a:r>
              <a:rPr lang="en-US" sz="2400" dirty="0" err="1">
                <a:latin typeface="Arial"/>
                <a:cs typeface="Arial"/>
              </a:rPr>
              <a:t>mitä</a:t>
            </a:r>
            <a:r>
              <a:rPr lang="en-US" sz="2400" dirty="0">
                <a:latin typeface="Arial"/>
                <a:cs typeface="Arial"/>
              </a:rPr>
              <a:t> jo </a:t>
            </a:r>
            <a:r>
              <a:rPr lang="en-US" sz="2400" dirty="0" err="1">
                <a:latin typeface="Arial"/>
                <a:cs typeface="Arial"/>
              </a:rPr>
              <a:t>tie­dät</a:t>
            </a:r>
            <a:r>
              <a:rPr lang="en-US" sz="2400" dirty="0">
                <a:latin typeface="Arial"/>
                <a:cs typeface="Arial"/>
              </a:rPr>
              <a:t> tai </a:t>
            </a:r>
            <a:r>
              <a:rPr lang="en-US" sz="2400" dirty="0" err="1">
                <a:latin typeface="Arial"/>
                <a:cs typeface="Arial"/>
              </a:rPr>
              <a:t>mitä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ha­lu­ai­sit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tie­tää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ai­hees­ta</a:t>
            </a:r>
            <a:r>
              <a:rPr lang="en-US" sz="2400" dirty="0">
                <a:latin typeface="Arial"/>
                <a:cs typeface="Arial"/>
              </a:rPr>
              <a:t>.</a:t>
            </a:r>
            <a:endParaRPr lang="en-US" sz="24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79338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B5B0058-AF13-4859-B429-4EDDE2A26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EE9971-0BAF-5E58-A8E3-ED2400F30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2903" y="949325"/>
            <a:ext cx="8071706" cy="23876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dirty="0">
                <a:solidFill>
                  <a:schemeClr val="bg1"/>
                </a:solidFill>
              </a:rPr>
              <a:t>Lähde</a:t>
            </a:r>
            <a:endParaRPr lang="en-US" sz="6600" kern="1200" dirty="0">
              <a:solidFill>
                <a:schemeClr val="bg1"/>
              </a:solidFill>
              <a:latin typeface="+mj-lt"/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F22223-085B-873C-6BE6-9E773417A0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2902" y="3429000"/>
            <a:ext cx="8071697" cy="1655762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3200" kern="1200">
                <a:solidFill>
                  <a:schemeClr val="bg1"/>
                </a:solidFill>
                <a:latin typeface="+mn-lt"/>
                <a:ea typeface="+mn-ea"/>
                <a:cs typeface="+mn-cs"/>
              </a:rPr>
              <a:t>Jylhäsalmi Anu, 2018. Tehoa opiskeluun –materiaali. Opetushallitus, OPPA-hanke.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C4521DE-248E-440D-AAD6-FD9E7D34B3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5285" y="0"/>
            <a:ext cx="0" cy="685800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42C13FA-4C0F-42D0-9626-5BA6040D8C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6252485"/>
            <a:ext cx="1219200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0063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OPPIMINEN JA MOTIVAATIO</vt:lpstr>
      <vt:lpstr>PowerPoint Presentation</vt:lpstr>
      <vt:lpstr>Motivaatio</vt:lpstr>
      <vt:lpstr>PowerPoint Presentation</vt:lpstr>
      <vt:lpstr>PowerPoint Presentation</vt:lpstr>
      <vt:lpstr>Lähde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131</cp:revision>
  <dcterms:created xsi:type="dcterms:W3CDTF">2023-11-08T07:23:29Z</dcterms:created>
  <dcterms:modified xsi:type="dcterms:W3CDTF">2023-11-08T08:31:50Z</dcterms:modified>
</cp:coreProperties>
</file>