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65D35-F6C6-4B5C-A925-C0B4E23AADEB}" v="112" dt="2021-10-19T09:14:54.122"/>
    <p1510:client id="{7C717CD3-B1AF-021E-ADAF-25ACBFEB40A9}" v="124" dt="2021-10-19T09:30:11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Marjakangas" userId="S::eosterlu@univ.yo.oulu.fi::4834adc4-709e-452a-ac26-ed0822a39a0e" providerId="AD" clId="Web-{4F865D35-F6C6-4B5C-A925-C0B4E23AADEB}"/>
    <pc:docChg chg="addSld delSld modSld">
      <pc:chgData name="Emma Marjakangas" userId="S::eosterlu@univ.yo.oulu.fi::4834adc4-709e-452a-ac26-ed0822a39a0e" providerId="AD" clId="Web-{4F865D35-F6C6-4B5C-A925-C0B4E23AADEB}" dt="2021-10-19T09:14:54.122" v="112" actId="20577"/>
      <pc:docMkLst>
        <pc:docMk/>
      </pc:docMkLst>
      <pc:sldChg chg="modSp">
        <pc:chgData name="Emma Marjakangas" userId="S::eosterlu@univ.yo.oulu.fi::4834adc4-709e-452a-ac26-ed0822a39a0e" providerId="AD" clId="Web-{4F865D35-F6C6-4B5C-A925-C0B4E23AADEB}" dt="2021-10-19T08:34:06.677" v="16" actId="20577"/>
        <pc:sldMkLst>
          <pc:docMk/>
          <pc:sldMk cId="2526593619" sldId="256"/>
        </pc:sldMkLst>
        <pc:spChg chg="mod">
          <ac:chgData name="Emma Marjakangas" userId="S::eosterlu@univ.yo.oulu.fi::4834adc4-709e-452a-ac26-ed0822a39a0e" providerId="AD" clId="Web-{4F865D35-F6C6-4B5C-A925-C0B4E23AADEB}" dt="2021-10-19T08:33:58.130" v="9" actId="20577"/>
          <ac:spMkLst>
            <pc:docMk/>
            <pc:sldMk cId="2526593619" sldId="256"/>
            <ac:spMk id="2" creationId="{00000000-0000-0000-0000-000000000000}"/>
          </ac:spMkLst>
        </pc:spChg>
        <pc:spChg chg="mod">
          <ac:chgData name="Emma Marjakangas" userId="S::eosterlu@univ.yo.oulu.fi::4834adc4-709e-452a-ac26-ed0822a39a0e" providerId="AD" clId="Web-{4F865D35-F6C6-4B5C-A925-C0B4E23AADEB}" dt="2021-10-19T08:34:06.677" v="16" actId="20577"/>
          <ac:spMkLst>
            <pc:docMk/>
            <pc:sldMk cId="2526593619" sldId="256"/>
            <ac:spMk id="3" creationId="{00000000-0000-0000-0000-000000000000}"/>
          </ac:spMkLst>
        </pc:spChg>
      </pc:sldChg>
      <pc:sldChg chg="addSp modSp new del mod setBg">
        <pc:chgData name="Emma Marjakangas" userId="S::eosterlu@univ.yo.oulu.fi::4834adc4-709e-452a-ac26-ed0822a39a0e" providerId="AD" clId="Web-{4F865D35-F6C6-4B5C-A925-C0B4E23AADEB}" dt="2021-10-19T09:10:59.100" v="63"/>
        <pc:sldMkLst>
          <pc:docMk/>
          <pc:sldMk cId="2613726259" sldId="257"/>
        </pc:sldMkLst>
        <pc:spChg chg="mod">
          <ac:chgData name="Emma Marjakangas" userId="S::eosterlu@univ.yo.oulu.fi::4834adc4-709e-452a-ac26-ed0822a39a0e" providerId="AD" clId="Web-{4F865D35-F6C6-4B5C-A925-C0B4E23AADEB}" dt="2021-10-19T09:08:11.939" v="42" actId="20577"/>
          <ac:spMkLst>
            <pc:docMk/>
            <pc:sldMk cId="2613726259" sldId="257"/>
            <ac:spMk id="2" creationId="{90C19669-0650-4914-9BF9-4BF5B6F62A16}"/>
          </ac:spMkLst>
        </pc:spChg>
        <pc:spChg chg="mod">
          <ac:chgData name="Emma Marjakangas" userId="S::eosterlu@univ.yo.oulu.fi::4834adc4-709e-452a-ac26-ed0822a39a0e" providerId="AD" clId="Web-{4F865D35-F6C6-4B5C-A925-C0B4E23AADEB}" dt="2021-10-19T09:07:12.719" v="23"/>
          <ac:spMkLst>
            <pc:docMk/>
            <pc:sldMk cId="2613726259" sldId="257"/>
            <ac:spMk id="3" creationId="{D1C655CF-D0A5-4D7D-B82F-6FD34A44013B}"/>
          </ac:spMkLst>
        </pc:spChg>
        <pc:spChg chg="add">
          <ac:chgData name="Emma Marjakangas" userId="S::eosterlu@univ.yo.oulu.fi::4834adc4-709e-452a-ac26-ed0822a39a0e" providerId="AD" clId="Web-{4F865D35-F6C6-4B5C-A925-C0B4E23AADEB}" dt="2021-10-19T09:07:12.719" v="23"/>
          <ac:spMkLst>
            <pc:docMk/>
            <pc:sldMk cId="2613726259" sldId="257"/>
            <ac:spMk id="8" creationId="{C1709A45-C6F3-4CEE-AA0F-887FAC5CAE7D}"/>
          </ac:spMkLst>
        </pc:spChg>
        <pc:cxnChg chg="add">
          <ac:chgData name="Emma Marjakangas" userId="S::eosterlu@univ.yo.oulu.fi::4834adc4-709e-452a-ac26-ed0822a39a0e" providerId="AD" clId="Web-{4F865D35-F6C6-4B5C-A925-C0B4E23AADEB}" dt="2021-10-19T09:07:12.719" v="23"/>
          <ac:cxnSpMkLst>
            <pc:docMk/>
            <pc:sldMk cId="2613726259" sldId="257"/>
            <ac:cxnSpMk id="10" creationId="{26E963D7-0A73-484A-B8A2-DDBFEA123C2F}"/>
          </ac:cxnSpMkLst>
        </pc:cxnChg>
      </pc:sldChg>
      <pc:sldChg chg="modSp new del">
        <pc:chgData name="Emma Marjakangas" userId="S::eosterlu@univ.yo.oulu.fi::4834adc4-709e-452a-ac26-ed0822a39a0e" providerId="AD" clId="Web-{4F865D35-F6C6-4B5C-A925-C0B4E23AADEB}" dt="2021-10-19T09:06:54.921" v="21"/>
        <pc:sldMkLst>
          <pc:docMk/>
          <pc:sldMk cId="2878348583" sldId="257"/>
        </pc:sldMkLst>
        <pc:spChg chg="mod">
          <ac:chgData name="Emma Marjakangas" userId="S::eosterlu@univ.yo.oulu.fi::4834adc4-709e-452a-ac26-ed0822a39a0e" providerId="AD" clId="Web-{4F865D35-F6C6-4B5C-A925-C0B4E23AADEB}" dt="2021-10-19T09:06:30.155" v="20" actId="20577"/>
          <ac:spMkLst>
            <pc:docMk/>
            <pc:sldMk cId="2878348583" sldId="257"/>
            <ac:spMk id="2" creationId="{E1F8A7F0-7F6F-4EA6-9D16-445E33FCFEDC}"/>
          </ac:spMkLst>
        </pc:spChg>
      </pc:sldChg>
      <pc:sldChg chg="addSp delSp modSp new">
        <pc:chgData name="Emma Marjakangas" userId="S::eosterlu@univ.yo.oulu.fi::4834adc4-709e-452a-ac26-ed0822a39a0e" providerId="AD" clId="Web-{4F865D35-F6C6-4B5C-A925-C0B4E23AADEB}" dt="2021-10-19T09:12:57.994" v="88" actId="1076"/>
        <pc:sldMkLst>
          <pc:docMk/>
          <pc:sldMk cId="2318576470" sldId="258"/>
        </pc:sldMkLst>
        <pc:spChg chg="del mod">
          <ac:chgData name="Emma Marjakangas" userId="S::eosterlu@univ.yo.oulu.fi::4834adc4-709e-452a-ac26-ed0822a39a0e" providerId="AD" clId="Web-{4F865D35-F6C6-4B5C-A925-C0B4E23AADEB}" dt="2021-10-19T09:12:11.242" v="80"/>
          <ac:spMkLst>
            <pc:docMk/>
            <pc:sldMk cId="2318576470" sldId="258"/>
            <ac:spMk id="2" creationId="{47B65E29-9D3D-40A6-B6EA-99A88AF15761}"/>
          </ac:spMkLst>
        </pc:spChg>
        <pc:spChg chg="del">
          <ac:chgData name="Emma Marjakangas" userId="S::eosterlu@univ.yo.oulu.fi::4834adc4-709e-452a-ac26-ed0822a39a0e" providerId="AD" clId="Web-{4F865D35-F6C6-4B5C-A925-C0B4E23AADEB}" dt="2021-10-19T09:09:49.207" v="45"/>
          <ac:spMkLst>
            <pc:docMk/>
            <pc:sldMk cId="2318576470" sldId="258"/>
            <ac:spMk id="3" creationId="{9A85E9BA-AFDB-45B7-B496-800DB5477C28}"/>
          </ac:spMkLst>
        </pc:spChg>
        <pc:picChg chg="add mod ord">
          <ac:chgData name="Emma Marjakangas" userId="S::eosterlu@univ.yo.oulu.fi::4834adc4-709e-452a-ac26-ed0822a39a0e" providerId="AD" clId="Web-{4F865D35-F6C6-4B5C-A925-C0B4E23AADEB}" dt="2021-10-19T09:12:57.994" v="88" actId="1076"/>
          <ac:picMkLst>
            <pc:docMk/>
            <pc:sldMk cId="2318576470" sldId="258"/>
            <ac:picMk id="4" creationId="{70A934DD-76D5-4487-99F4-1864722D73F8}"/>
          </ac:picMkLst>
        </pc:picChg>
      </pc:sldChg>
      <pc:sldChg chg="addSp delSp modSp new">
        <pc:chgData name="Emma Marjakangas" userId="S::eosterlu@univ.yo.oulu.fi::4834adc4-709e-452a-ac26-ed0822a39a0e" providerId="AD" clId="Web-{4F865D35-F6C6-4B5C-A925-C0B4E23AADEB}" dt="2021-10-19T09:12:00.367" v="77" actId="1076"/>
        <pc:sldMkLst>
          <pc:docMk/>
          <pc:sldMk cId="1698761371" sldId="259"/>
        </pc:sldMkLst>
        <pc:spChg chg="del mod">
          <ac:chgData name="Emma Marjakangas" userId="S::eosterlu@univ.yo.oulu.fi::4834adc4-709e-452a-ac26-ed0822a39a0e" providerId="AD" clId="Web-{4F865D35-F6C6-4B5C-A925-C0B4E23AADEB}" dt="2021-10-19T09:11:55.929" v="76"/>
          <ac:spMkLst>
            <pc:docMk/>
            <pc:sldMk cId="1698761371" sldId="259"/>
            <ac:spMk id="2" creationId="{0E480228-0AF2-4311-B592-2442A3879733}"/>
          </ac:spMkLst>
        </pc:spChg>
        <pc:spChg chg="add del">
          <ac:chgData name="Emma Marjakangas" userId="S::eosterlu@univ.yo.oulu.fi::4834adc4-709e-452a-ac26-ed0822a39a0e" providerId="AD" clId="Web-{4F865D35-F6C6-4B5C-A925-C0B4E23AADEB}" dt="2021-10-19T09:11:14.709" v="69"/>
          <ac:spMkLst>
            <pc:docMk/>
            <pc:sldMk cId="1698761371" sldId="259"/>
            <ac:spMk id="3" creationId="{33E8ECC3-09CB-4705-B1BF-651600290708}"/>
          </ac:spMkLst>
        </pc:spChg>
        <pc:picChg chg="add del mod ord">
          <ac:chgData name="Emma Marjakangas" userId="S::eosterlu@univ.yo.oulu.fi::4834adc4-709e-452a-ac26-ed0822a39a0e" providerId="AD" clId="Web-{4F865D35-F6C6-4B5C-A925-C0B4E23AADEB}" dt="2021-10-19T09:10:09.989" v="47"/>
          <ac:picMkLst>
            <pc:docMk/>
            <pc:sldMk cId="1698761371" sldId="259"/>
            <ac:picMk id="4" creationId="{F01D2153-C499-40D8-9AA2-87ABBD94A12A}"/>
          </ac:picMkLst>
        </pc:picChg>
        <pc:picChg chg="add mod ord">
          <ac:chgData name="Emma Marjakangas" userId="S::eosterlu@univ.yo.oulu.fi::4834adc4-709e-452a-ac26-ed0822a39a0e" providerId="AD" clId="Web-{4F865D35-F6C6-4B5C-A925-C0B4E23AADEB}" dt="2021-10-19T09:12:00.367" v="77" actId="1076"/>
          <ac:picMkLst>
            <pc:docMk/>
            <pc:sldMk cId="1698761371" sldId="259"/>
            <ac:picMk id="5" creationId="{595FCDB0-6EA5-4C66-AA66-5CBE6EFEF306}"/>
          </ac:picMkLst>
        </pc:picChg>
      </pc:sldChg>
      <pc:sldChg chg="modSp new">
        <pc:chgData name="Emma Marjakangas" userId="S::eosterlu@univ.yo.oulu.fi::4834adc4-709e-452a-ac26-ed0822a39a0e" providerId="AD" clId="Web-{4F865D35-F6C6-4B5C-A925-C0B4E23AADEB}" dt="2021-10-19T09:14:54.122" v="112" actId="20577"/>
        <pc:sldMkLst>
          <pc:docMk/>
          <pc:sldMk cId="3058451176" sldId="260"/>
        </pc:sldMkLst>
        <pc:spChg chg="mod">
          <ac:chgData name="Emma Marjakangas" userId="S::eosterlu@univ.yo.oulu.fi::4834adc4-709e-452a-ac26-ed0822a39a0e" providerId="AD" clId="Web-{4F865D35-F6C6-4B5C-A925-C0B4E23AADEB}" dt="2021-10-19T09:13:49.542" v="102" actId="20577"/>
          <ac:spMkLst>
            <pc:docMk/>
            <pc:sldMk cId="3058451176" sldId="260"/>
            <ac:spMk id="2" creationId="{E3B2196C-ABD4-4979-A877-349A04D5B91D}"/>
          </ac:spMkLst>
        </pc:spChg>
        <pc:spChg chg="mod">
          <ac:chgData name="Emma Marjakangas" userId="S::eosterlu@univ.yo.oulu.fi::4834adc4-709e-452a-ac26-ed0822a39a0e" providerId="AD" clId="Web-{4F865D35-F6C6-4B5C-A925-C0B4E23AADEB}" dt="2021-10-19T09:14:54.122" v="112" actId="20577"/>
          <ac:spMkLst>
            <pc:docMk/>
            <pc:sldMk cId="3058451176" sldId="260"/>
            <ac:spMk id="3" creationId="{5AFBC9FB-57CE-4F72-952A-D968BB8536DF}"/>
          </ac:spMkLst>
        </pc:spChg>
      </pc:sldChg>
    </pc:docChg>
  </pc:docChgLst>
  <pc:docChgLst>
    <pc:chgData name="Emma Marjakangas" userId="S::eosterlu@univ.yo.oulu.fi::4834adc4-709e-452a-ac26-ed0822a39a0e" providerId="AD" clId="Web-{7C717CD3-B1AF-021E-ADAF-25ACBFEB40A9}"/>
    <pc:docChg chg="addSld modSld">
      <pc:chgData name="Emma Marjakangas" userId="S::eosterlu@univ.yo.oulu.fi::4834adc4-709e-452a-ac26-ed0822a39a0e" providerId="AD" clId="Web-{7C717CD3-B1AF-021E-ADAF-25ACBFEB40A9}" dt="2021-10-19T09:30:11.085" v="127"/>
      <pc:docMkLst>
        <pc:docMk/>
      </pc:docMkLst>
      <pc:sldChg chg="modTransition">
        <pc:chgData name="Emma Marjakangas" userId="S::eosterlu@univ.yo.oulu.fi::4834adc4-709e-452a-ac26-ed0822a39a0e" providerId="AD" clId="Web-{7C717CD3-B1AF-021E-ADAF-25ACBFEB40A9}" dt="2021-10-19T09:30:11.085" v="127"/>
        <pc:sldMkLst>
          <pc:docMk/>
          <pc:sldMk cId="3058451176" sldId="260"/>
        </pc:sldMkLst>
      </pc:sldChg>
      <pc:sldChg chg="addSp modSp new mod modTransition modClrScheme chgLayout">
        <pc:chgData name="Emma Marjakangas" userId="S::eosterlu@univ.yo.oulu.fi::4834adc4-709e-452a-ac26-ed0822a39a0e" providerId="AD" clId="Web-{7C717CD3-B1AF-021E-ADAF-25ACBFEB40A9}" dt="2021-10-19T09:30:11.085" v="125"/>
        <pc:sldMkLst>
          <pc:docMk/>
          <pc:sldMk cId="2098115860" sldId="261"/>
        </pc:sldMkLst>
        <pc:spChg chg="mod ord">
          <ac:chgData name="Emma Marjakangas" userId="S::eosterlu@univ.yo.oulu.fi::4834adc4-709e-452a-ac26-ed0822a39a0e" providerId="AD" clId="Web-{7C717CD3-B1AF-021E-ADAF-25ACBFEB40A9}" dt="2021-10-19T09:28:46.130" v="121" actId="20577"/>
          <ac:spMkLst>
            <pc:docMk/>
            <pc:sldMk cId="2098115860" sldId="261"/>
            <ac:spMk id="2" creationId="{ACC12CD6-4D0F-483C-AF12-0B1410E688D4}"/>
          </ac:spMkLst>
        </pc:spChg>
        <pc:spChg chg="mod ord">
          <ac:chgData name="Emma Marjakangas" userId="S::eosterlu@univ.yo.oulu.fi::4834adc4-709e-452a-ac26-ed0822a39a0e" providerId="AD" clId="Web-{7C717CD3-B1AF-021E-ADAF-25ACBFEB40A9}" dt="2021-10-19T09:22:20.388" v="34"/>
          <ac:spMkLst>
            <pc:docMk/>
            <pc:sldMk cId="2098115860" sldId="261"/>
            <ac:spMk id="3" creationId="{951098CE-A14C-462A-AB76-209503928B51}"/>
          </ac:spMkLst>
        </pc:spChg>
        <pc:spChg chg="add mod ord">
          <ac:chgData name="Emma Marjakangas" userId="S::eosterlu@univ.yo.oulu.fi::4834adc4-709e-452a-ac26-ed0822a39a0e" providerId="AD" clId="Web-{7C717CD3-B1AF-021E-ADAF-25ACBFEB40A9}" dt="2021-10-19T09:22:20.388" v="34"/>
          <ac:spMkLst>
            <pc:docMk/>
            <pc:sldMk cId="2098115860" sldId="261"/>
            <ac:spMk id="4" creationId="{9407164A-8E87-494F-8925-8CBAE9DAB043}"/>
          </ac:spMkLst>
        </pc:spChg>
      </pc:sldChg>
      <pc:sldChg chg="delSp modSp new mod modTransition modClrScheme chgLayout">
        <pc:chgData name="Emma Marjakangas" userId="S::eosterlu@univ.yo.oulu.fi::4834adc4-709e-452a-ac26-ed0822a39a0e" providerId="AD" clId="Web-{7C717CD3-B1AF-021E-ADAF-25ACBFEB40A9}" dt="2021-10-19T09:30:11.085" v="126"/>
        <pc:sldMkLst>
          <pc:docMk/>
          <pc:sldMk cId="274411654" sldId="262"/>
        </pc:sldMkLst>
        <pc:spChg chg="mod ord">
          <ac:chgData name="Emma Marjakangas" userId="S::eosterlu@univ.yo.oulu.fi::4834adc4-709e-452a-ac26-ed0822a39a0e" providerId="AD" clId="Web-{7C717CD3-B1AF-021E-ADAF-25ACBFEB40A9}" dt="2021-10-19T09:25:06.720" v="68" actId="14100"/>
          <ac:spMkLst>
            <pc:docMk/>
            <pc:sldMk cId="274411654" sldId="262"/>
            <ac:spMk id="2" creationId="{8A90F7DC-C32A-4BF1-94A2-ACF59657FDA6}"/>
          </ac:spMkLst>
        </pc:spChg>
        <pc:spChg chg="mod ord">
          <ac:chgData name="Emma Marjakangas" userId="S::eosterlu@univ.yo.oulu.fi::4834adc4-709e-452a-ac26-ed0822a39a0e" providerId="AD" clId="Web-{7C717CD3-B1AF-021E-ADAF-25ACBFEB40A9}" dt="2021-10-19T09:27:54.410" v="112" actId="20577"/>
          <ac:spMkLst>
            <pc:docMk/>
            <pc:sldMk cId="274411654" sldId="262"/>
            <ac:spMk id="3" creationId="{9EA6CC7C-892C-4AE0-A043-330E623A47B5}"/>
          </ac:spMkLst>
        </pc:spChg>
        <pc:spChg chg="del">
          <ac:chgData name="Emma Marjakangas" userId="S::eosterlu@univ.yo.oulu.fi::4834adc4-709e-452a-ac26-ed0822a39a0e" providerId="AD" clId="Web-{7C717CD3-B1AF-021E-ADAF-25ACBFEB40A9}" dt="2021-10-19T09:22:24.357" v="35"/>
          <ac:spMkLst>
            <pc:docMk/>
            <pc:sldMk cId="274411654" sldId="262"/>
            <ac:spMk id="4" creationId="{96ED96B7-EDD2-4D2C-B5E1-B011C997EE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AA44FFB-D8EE-4663-9664-4A677D35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0F89BF-2D21-44D2-AAF1-39E7FBDD5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874FF-460D-43F7-BC73-F623C7052A1E}" type="datetime1">
              <a:rPr lang="fi-FI" smtClean="0"/>
              <a:t>19.10.2021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72A0F6-CD2A-404C-BECF-078197D5D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A09847-5786-4334-9AEB-AD7366D7C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A2B0-E757-4861-AE4F-77292FCAAE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537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FE05D-D099-450A-95A5-AFF7E8DD0108}" type="datetime1">
              <a:rPr lang="fi-FI" smtClean="0"/>
              <a:pPr/>
              <a:t>19.10.2021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DDC77-9FA7-4D1B-BF51-EBDF38BCC5E8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975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DDC77-9FA7-4D1B-BF51-EBDF38BCC5E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8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E917EFAD-08CD-4115-862F-3B8B6368B9FA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27C19-8D73-4DB5-BFC5-F8F14E39D7C8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C109F-6B24-4C7B-B541-236259E5453D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ECC01-188B-4F5E-8139-148A4C51C05A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DF2649-7ABA-4946-93AF-5E3A039DC94E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AE5071-33A4-49C6-AA8F-F268E92AF409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C8037C-310E-48B7-8960-999DD8720857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CB263-E068-4857-9755-A9774852AB74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B86DC2-CA47-4A25-B79A-C2F91FF8A960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225B6-85D3-46FE-8977-4A8B03917A70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FA56AB-FD31-44F4-B50A-AB6F232ABAA7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59D0B8-B309-44A6-992E-5D3D22636AFE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35741-64DF-4739-9BE9-6E7EEE34C95B}" type="datetime1">
              <a:rPr lang="fi-FI" noProof="0" smtClean="0"/>
              <a:pPr rtl="0"/>
              <a:t>19.10.2021</a:t>
            </a:fld>
            <a:r>
              <a:rPr lang="fi-FI" noProof="0"/>
              <a:t>11.9.2014</a:t>
            </a:r>
            <a:fld id="{B61BEF0D-F0BB-DE4B-95CE-6DB70DBA9567}" type="datetimeFigureOut">
              <a:rPr lang="fi-FI" noProof="0" smtClean="0"/>
              <a:pPr rtl="0"/>
              <a:t>19.10.2021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r>
              <a:rPr lang="fi-FI" noProof="0"/>
              <a:t>‹#›</a:t>
            </a:r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B241BD-1445-41F2-864D-11855E85D049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4AE-8318-4531-8993-43838D9F09F5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57834B-6C01-4BDF-A924-E775CA339F6A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4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5D5A7-2C64-4C04-A52A-19AA0711384C}" type="datetime1">
              <a:rPr lang="fi-FI" noProof="0" smtClean="0"/>
              <a:t>19.10.2021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948600F-35D3-43BA-A1E9-DF4663120699}" type="datetime1">
              <a:rPr lang="fi-FI" noProof="0" smtClean="0"/>
              <a:t>19.10.2021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>
                <a:cs typeface="Calibri Light"/>
              </a:rPr>
              <a:t>PERFEKTI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fi-FI">
                <a:cs typeface="Calibri"/>
              </a:rPr>
              <a:t>KESTO – JA YLEISMUODOT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70A934DD-76D5-4487-99F4-1864722D7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208" y="952278"/>
            <a:ext cx="9415030" cy="5146395"/>
          </a:xfrm>
        </p:spPr>
      </p:pic>
    </p:spTree>
    <p:extLst>
      <p:ext uri="{BB962C8B-B14F-4D97-AF65-F5344CB8AC3E}">
        <p14:creationId xmlns:p14="http://schemas.microsoft.com/office/powerpoint/2010/main" val="23185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>
            <a:extLst>
              <a:ext uri="{FF2B5EF4-FFF2-40B4-BE49-F238E27FC236}">
                <a16:creationId xmlns:a16="http://schemas.microsoft.com/office/drawing/2014/main" id="{595FCDB0-6EA5-4C66-AA66-5CBE6EFEF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997" y="898805"/>
            <a:ext cx="9521979" cy="5066184"/>
          </a:xfrm>
        </p:spPr>
      </p:pic>
    </p:spTree>
    <p:extLst>
      <p:ext uri="{BB962C8B-B14F-4D97-AF65-F5344CB8AC3E}">
        <p14:creationId xmlns:p14="http://schemas.microsoft.com/office/powerpoint/2010/main" val="16987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B2196C-ABD4-4979-A877-349A04D5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IMPERFEKTIN JA PERFEKTIN KÄYTÖN ERO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FBC9FB-57CE-4F72-952A-D968BB853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I </a:t>
            </a:r>
            <a:r>
              <a:rPr lang="fi-FI" sz="2400" b="1" dirty="0" err="1">
                <a:ea typeface="+mn-lt"/>
                <a:cs typeface="+mn-lt"/>
              </a:rPr>
              <a:t>bought</a:t>
            </a:r>
            <a:r>
              <a:rPr lang="fi-FI" sz="2400" dirty="0">
                <a:ea typeface="+mn-lt"/>
                <a:cs typeface="+mn-lt"/>
              </a:rPr>
              <a:t> a </a:t>
            </a:r>
            <a:r>
              <a:rPr lang="fi-FI" sz="2400" dirty="0" err="1">
                <a:ea typeface="+mn-lt"/>
                <a:cs typeface="+mn-lt"/>
              </a:rPr>
              <a:t>new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electric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bike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last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spring</a:t>
            </a:r>
            <a:r>
              <a:rPr lang="fi-FI" sz="2400" dirty="0">
                <a:ea typeface="+mn-lt"/>
                <a:cs typeface="+mn-lt"/>
              </a:rPr>
              <a:t>.</a:t>
            </a:r>
            <a:endParaRPr lang="fi-FI" sz="2400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fi-FI" sz="2400" dirty="0">
                <a:ea typeface="+mn-lt"/>
                <a:cs typeface="+mn-lt"/>
              </a:rPr>
              <a:t>•Imperfekti kertoo </a:t>
            </a:r>
            <a:r>
              <a:rPr lang="fi-FI" sz="2400" u="sng" dirty="0">
                <a:ea typeface="+mn-lt"/>
                <a:cs typeface="+mn-lt"/>
              </a:rPr>
              <a:t>menneisyydessä päättyneestä tekemisestä</a:t>
            </a:r>
            <a:r>
              <a:rPr lang="fi-FI" sz="2400" dirty="0">
                <a:ea typeface="+mn-lt"/>
                <a:cs typeface="+mn-lt"/>
              </a:rPr>
              <a:t>. Lauseessa on usein menneen ajan ajanmääre. Suomessa myös perfekti olisi mahdollinen (olen ostanut), mutta englannissa käytetään imperfektiä (</a:t>
            </a:r>
            <a:r>
              <a:rPr lang="fi-FI" sz="2400" dirty="0" err="1">
                <a:ea typeface="+mn-lt"/>
                <a:cs typeface="+mn-lt"/>
              </a:rPr>
              <a:t>bought</a:t>
            </a:r>
            <a:r>
              <a:rPr lang="fi-FI" sz="2400" dirty="0">
                <a:ea typeface="+mn-lt"/>
                <a:cs typeface="+mn-lt"/>
              </a:rPr>
              <a:t>).</a:t>
            </a:r>
            <a:endParaRPr lang="fi-FI" sz="2400" dirty="0">
              <a:cs typeface="Calibri"/>
            </a:endParaRP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fi-FI" sz="2400" b="1" dirty="0" err="1">
                <a:ea typeface="+mn-lt"/>
                <a:cs typeface="+mn-lt"/>
              </a:rPr>
              <a:t>Have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you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seen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my </a:t>
            </a:r>
            <a:r>
              <a:rPr lang="fi-FI" sz="2400" dirty="0" err="1">
                <a:ea typeface="+mn-lt"/>
                <a:cs typeface="+mn-lt"/>
              </a:rPr>
              <a:t>new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bike</a:t>
            </a:r>
            <a:r>
              <a:rPr lang="fi-FI" sz="2400" dirty="0">
                <a:ea typeface="+mn-lt"/>
                <a:cs typeface="+mn-lt"/>
              </a:rPr>
              <a:t>? </a:t>
            </a:r>
            <a:r>
              <a:rPr lang="fi-FI" sz="2400" dirty="0" err="1">
                <a:ea typeface="+mn-lt"/>
                <a:cs typeface="+mn-lt"/>
              </a:rPr>
              <a:t>It’s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parked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over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there</a:t>
            </a:r>
            <a:r>
              <a:rPr lang="fi-FI" sz="2400" dirty="0">
                <a:ea typeface="+mn-lt"/>
                <a:cs typeface="+mn-lt"/>
              </a:rPr>
              <a:t>.</a:t>
            </a:r>
            <a:endParaRPr lang="fi-FI" sz="24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fi-FI" sz="2400" dirty="0">
                <a:ea typeface="+mn-lt"/>
                <a:cs typeface="+mn-lt"/>
              </a:rPr>
              <a:t>•Perfektimuodolla on </a:t>
            </a:r>
            <a:r>
              <a:rPr lang="fi-FI" sz="2400" u="sng" dirty="0">
                <a:ea typeface="+mn-lt"/>
                <a:cs typeface="+mn-lt"/>
              </a:rPr>
              <a:t>yhteys nykyhetkeen.</a:t>
            </a:r>
            <a:r>
              <a:rPr lang="fi-FI" sz="2400" dirty="0">
                <a:ea typeface="+mn-lt"/>
                <a:cs typeface="+mn-lt"/>
              </a:rPr>
              <a:t> </a:t>
            </a:r>
            <a:endParaRPr lang="fi-FI" sz="2400" dirty="0"/>
          </a:p>
          <a:p>
            <a:pPr>
              <a:buClr>
                <a:srgbClr val="FFFFFF"/>
              </a:buClr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4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90F7DC-C32A-4BF1-94A2-ACF59657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108689"/>
          </a:xfrm>
        </p:spPr>
        <p:txBody>
          <a:bodyPr/>
          <a:lstStyle/>
          <a:p>
            <a:r>
              <a:rPr lang="fi-FI" dirty="0">
                <a:cs typeface="Calibri Light"/>
              </a:rPr>
              <a:t>KESTOPERFEKTI - </a:t>
            </a:r>
            <a:r>
              <a:rPr lang="fi-FI" dirty="0" err="1">
                <a:cs typeface="Calibri Light"/>
              </a:rPr>
              <a:t>mUODOSTUS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A6CC7C-892C-4AE0-A043-330E623A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32000"/>
            <a:ext cx="10131425" cy="4828673"/>
          </a:xfrm>
        </p:spPr>
        <p:txBody>
          <a:bodyPr>
            <a:normAutofit/>
          </a:bodyPr>
          <a:lstStyle/>
          <a:p>
            <a:r>
              <a:rPr lang="fi-FI" dirty="0">
                <a:ea typeface="+mn-lt"/>
                <a:cs typeface="+mn-lt"/>
              </a:rPr>
              <a:t>I </a:t>
            </a:r>
            <a:r>
              <a:rPr lang="fi-FI" b="1" dirty="0" err="1">
                <a:ea typeface="+mn-lt"/>
                <a:cs typeface="+mn-lt"/>
              </a:rPr>
              <a:t>have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been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trying</a:t>
            </a:r>
            <a:r>
              <a:rPr lang="fi-FI" dirty="0">
                <a:ea typeface="+mn-lt"/>
                <a:cs typeface="+mn-lt"/>
              </a:rPr>
              <a:t> to </a:t>
            </a:r>
            <a:r>
              <a:rPr lang="fi-FI" dirty="0" err="1">
                <a:ea typeface="+mn-lt"/>
                <a:cs typeface="+mn-lt"/>
              </a:rPr>
              <a:t>learn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Japanese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recently</a:t>
            </a:r>
            <a:r>
              <a:rPr lang="fi-FI" dirty="0">
                <a:ea typeface="+mn-lt"/>
                <a:cs typeface="+mn-lt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fi-FI" dirty="0" err="1">
                <a:ea typeface="+mn-lt"/>
                <a:cs typeface="+mn-lt"/>
              </a:rPr>
              <a:t>Sue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hasn’t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been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doing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her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homework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these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days</a:t>
            </a:r>
            <a:r>
              <a:rPr lang="fi-FI" dirty="0">
                <a:ea typeface="+mn-lt"/>
                <a:cs typeface="+mn-lt"/>
              </a:rPr>
              <a:t>. </a:t>
            </a:r>
            <a:endParaRPr lang="fi-FI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fi-FI" dirty="0" err="1">
                <a:ea typeface="+mn-lt"/>
                <a:cs typeface="+mn-lt"/>
              </a:rPr>
              <a:t>She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has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never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been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doing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her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best</a:t>
            </a:r>
            <a:r>
              <a:rPr lang="fi-FI" dirty="0">
                <a:ea typeface="+mn-lt"/>
                <a:cs typeface="+mn-lt"/>
              </a:rPr>
              <a:t>.</a:t>
            </a:r>
            <a:endParaRPr lang="fi-FI" dirty="0"/>
          </a:p>
          <a:p>
            <a:pPr>
              <a:buClr>
                <a:srgbClr val="FFFFFF"/>
              </a:buClr>
            </a:pPr>
            <a:r>
              <a:rPr lang="fi-FI" dirty="0" err="1">
                <a:ea typeface="+mn-lt"/>
                <a:cs typeface="+mn-lt"/>
              </a:rPr>
              <a:t>What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have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you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been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looking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forward</a:t>
            </a:r>
            <a:r>
              <a:rPr lang="fi-FI" dirty="0">
                <a:ea typeface="+mn-lt"/>
                <a:cs typeface="+mn-lt"/>
              </a:rPr>
              <a:t> to </a:t>
            </a:r>
            <a:r>
              <a:rPr lang="fi-FI" dirty="0" err="1">
                <a:ea typeface="+mn-lt"/>
                <a:cs typeface="+mn-lt"/>
              </a:rPr>
              <a:t>doing</a:t>
            </a:r>
            <a:r>
              <a:rPr lang="fi-FI" dirty="0">
                <a:ea typeface="+mn-lt"/>
                <a:cs typeface="+mn-lt"/>
              </a:rPr>
              <a:t> in </a:t>
            </a:r>
            <a:r>
              <a:rPr lang="fi-FI" dirty="0" err="1">
                <a:ea typeface="+mn-lt"/>
                <a:cs typeface="+mn-lt"/>
              </a:rPr>
              <a:t>your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holidays</a:t>
            </a:r>
            <a:r>
              <a:rPr lang="fi-FI" dirty="0">
                <a:ea typeface="+mn-lt"/>
                <a:cs typeface="+mn-lt"/>
              </a:rPr>
              <a:t>?</a:t>
            </a:r>
          </a:p>
          <a:p>
            <a:pPr>
              <a:buClr>
                <a:srgbClr val="FFFFFF"/>
              </a:buClr>
            </a:pPr>
            <a:r>
              <a:rPr lang="fi-FI" b="1" dirty="0" err="1">
                <a:ea typeface="+mn-lt"/>
                <a:cs typeface="+mn-lt"/>
              </a:rPr>
              <a:t>Hasn’t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this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ever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been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making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you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anxious</a:t>
            </a:r>
            <a:r>
              <a:rPr lang="fi-FI" dirty="0">
                <a:ea typeface="+mn-lt"/>
                <a:cs typeface="+mn-lt"/>
              </a:rPr>
              <a:t>?</a:t>
            </a:r>
            <a:endParaRPr lang="fi-FI" dirty="0"/>
          </a:p>
          <a:p>
            <a:pPr>
              <a:buClr>
                <a:srgbClr val="FFFFFF"/>
              </a:buClr>
            </a:pPr>
            <a:endParaRPr lang="fi-FI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 smtClean="0">
                <a:ea typeface="+mn-lt"/>
                <a:cs typeface="+mn-lt"/>
              </a:rPr>
              <a:t>Kestoperfekti</a:t>
            </a:r>
            <a:r>
              <a:rPr lang="fi-FI" dirty="0">
                <a:ea typeface="+mn-lt"/>
                <a:cs typeface="+mn-lt"/>
              </a:rPr>
              <a:t> + kieltomuoto:</a:t>
            </a:r>
            <a:endParaRPr lang="fi-FI" dirty="0">
              <a:cs typeface="Calibri" panose="020F0502020204030204"/>
            </a:endParaRPr>
          </a:p>
          <a:p>
            <a:pPr lvl="1">
              <a:buClr>
                <a:srgbClr val="FFFFFF"/>
              </a:buClr>
            </a:pPr>
            <a:r>
              <a:rPr lang="fi-FI" b="1" dirty="0">
                <a:ea typeface="+mn-lt"/>
                <a:cs typeface="+mn-lt"/>
              </a:rPr>
              <a:t>  </a:t>
            </a:r>
            <a:r>
              <a:rPr lang="fi-FI" b="1" dirty="0" err="1">
                <a:ea typeface="+mn-lt"/>
                <a:cs typeface="+mn-lt"/>
              </a:rPr>
              <a:t>have</a:t>
            </a:r>
            <a:r>
              <a:rPr lang="fi-FI" b="1" dirty="0">
                <a:ea typeface="+mn-lt"/>
                <a:cs typeface="+mn-lt"/>
              </a:rPr>
              <a:t> / </a:t>
            </a:r>
            <a:r>
              <a:rPr lang="fi-FI" b="1" dirty="0" err="1">
                <a:ea typeface="+mn-lt"/>
                <a:cs typeface="+mn-lt"/>
              </a:rPr>
              <a:t>has</a:t>
            </a:r>
            <a:r>
              <a:rPr lang="fi-FI" b="1" dirty="0">
                <a:ea typeface="+mn-lt"/>
                <a:cs typeface="+mn-lt"/>
              </a:rPr>
              <a:t> (</a:t>
            </a:r>
            <a:r>
              <a:rPr lang="fi-FI" dirty="0">
                <a:ea typeface="+mn-lt"/>
                <a:cs typeface="+mn-lt"/>
              </a:rPr>
              <a:t>+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not</a:t>
            </a:r>
            <a:r>
              <a:rPr lang="fi-FI" b="1" dirty="0">
                <a:ea typeface="+mn-lt"/>
                <a:cs typeface="+mn-lt"/>
              </a:rPr>
              <a:t> )</a:t>
            </a:r>
            <a:r>
              <a:rPr lang="fi-FI" dirty="0">
                <a:ea typeface="+mn-lt"/>
                <a:cs typeface="+mn-lt"/>
              </a:rPr>
              <a:t>+ </a:t>
            </a:r>
            <a:r>
              <a:rPr lang="fi-FI" b="1" dirty="0" err="1">
                <a:ea typeface="+mn-lt"/>
                <a:cs typeface="+mn-lt"/>
              </a:rPr>
              <a:t>been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+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ing</a:t>
            </a:r>
            <a:r>
              <a:rPr lang="fi-FI" dirty="0">
                <a:ea typeface="+mn-lt"/>
                <a:cs typeface="+mn-lt"/>
              </a:rPr>
              <a:t>-muoto</a:t>
            </a:r>
            <a:endParaRPr lang="fi-FI" dirty="0">
              <a:cs typeface="Calibri"/>
            </a:endParaRPr>
          </a:p>
          <a:p>
            <a:pPr lvl="1">
              <a:buClr>
                <a:srgbClr val="FFFFFF"/>
              </a:buClr>
            </a:pPr>
            <a:r>
              <a:rPr lang="fi-FI" dirty="0">
                <a:ea typeface="+mn-lt"/>
                <a:cs typeface="+mn-lt"/>
              </a:rPr>
              <a:t>Jos lauseessa on jokin muu kielteinen sana (</a:t>
            </a:r>
            <a:r>
              <a:rPr lang="fi-FI" b="1" dirty="0" err="1">
                <a:ea typeface="+mn-lt"/>
                <a:cs typeface="+mn-lt"/>
              </a:rPr>
              <a:t>never</a:t>
            </a:r>
            <a:r>
              <a:rPr lang="fi-FI" b="1" dirty="0">
                <a:ea typeface="+mn-lt"/>
                <a:cs typeface="+mn-lt"/>
              </a:rPr>
              <a:t>, </a:t>
            </a:r>
            <a:r>
              <a:rPr lang="fi-FI" b="1" dirty="0" err="1">
                <a:ea typeface="+mn-lt"/>
                <a:cs typeface="+mn-lt"/>
              </a:rPr>
              <a:t>nothing</a:t>
            </a:r>
            <a:r>
              <a:rPr lang="fi-FI" b="1" dirty="0">
                <a:ea typeface="+mn-lt"/>
                <a:cs typeface="+mn-lt"/>
              </a:rPr>
              <a:t>,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nobody</a:t>
            </a:r>
            <a:r>
              <a:rPr lang="fi-FI" dirty="0">
                <a:ea typeface="+mn-lt"/>
                <a:cs typeface="+mn-lt"/>
              </a:rPr>
              <a:t> jne.), verbistä ei tule kieltomuotoa.</a:t>
            </a:r>
            <a:endParaRPr lang="fi-FI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fi-FI" dirty="0">
                <a:ea typeface="+mn-lt"/>
                <a:cs typeface="+mn-lt"/>
              </a:rPr>
              <a:t>Kestoperfektin kysymys:</a:t>
            </a:r>
            <a:endParaRPr lang="fi-FI" dirty="0">
              <a:cs typeface="Calibri"/>
            </a:endParaRPr>
          </a:p>
          <a:p>
            <a:pPr lvl="1">
              <a:buClr>
                <a:srgbClr val="FFFFFF"/>
              </a:buClr>
            </a:pPr>
            <a:r>
              <a:rPr lang="fi-FI" b="1" dirty="0">
                <a:ea typeface="+mn-lt"/>
                <a:cs typeface="+mn-lt"/>
              </a:rPr>
              <a:t>  </a:t>
            </a:r>
            <a:r>
              <a:rPr lang="fi-FI" b="1" dirty="0" err="1">
                <a:ea typeface="+mn-lt"/>
                <a:cs typeface="+mn-lt"/>
              </a:rPr>
              <a:t>have</a:t>
            </a:r>
            <a:r>
              <a:rPr lang="fi-FI" b="1" dirty="0">
                <a:ea typeface="+mn-lt"/>
                <a:cs typeface="+mn-lt"/>
              </a:rPr>
              <a:t> / </a:t>
            </a:r>
            <a:r>
              <a:rPr lang="fi-FI" b="1" dirty="0" err="1">
                <a:ea typeface="+mn-lt"/>
                <a:cs typeface="+mn-lt"/>
              </a:rPr>
              <a:t>has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+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subjekti +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been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+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ing</a:t>
            </a:r>
            <a:r>
              <a:rPr lang="fi-FI" dirty="0">
                <a:ea typeface="+mn-lt"/>
                <a:cs typeface="+mn-lt"/>
              </a:rPr>
              <a:t>-muoto</a:t>
            </a:r>
            <a:endParaRPr lang="fi-FI" dirty="0">
              <a:cs typeface="Calibri"/>
            </a:endParaRPr>
          </a:p>
          <a:p>
            <a:pPr>
              <a:buClr>
                <a:srgbClr val="FFFFFF"/>
              </a:buClr>
            </a:pPr>
            <a:endParaRPr lang="fi-FI" dirty="0">
              <a:cs typeface="Calibri"/>
            </a:endParaRPr>
          </a:p>
          <a:p>
            <a:pPr>
              <a:buClr>
                <a:srgbClr val="FFFFFF"/>
              </a:buClr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C12CD6-4D0F-483C-AF12-0B1410E6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5916"/>
            <a:ext cx="10131425" cy="1456267"/>
          </a:xfrm>
        </p:spPr>
        <p:txBody>
          <a:bodyPr/>
          <a:lstStyle/>
          <a:p>
            <a:r>
              <a:rPr lang="fi-FI" dirty="0">
                <a:cs typeface="Calibri Light"/>
              </a:rPr>
              <a:t>YLEIS- JA KESTOPERFEKTIN KÄYTTÖ  - VERTAILU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1098CE-A14C-462A-AB76-209503928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008383"/>
            <a:ext cx="4995334" cy="3649134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•</a:t>
            </a:r>
            <a:r>
              <a:rPr lang="fi-FI" sz="2400" b="1" dirty="0">
                <a:ea typeface="+mn-lt"/>
                <a:cs typeface="+mn-lt"/>
              </a:rPr>
              <a:t>Yleisperfekti</a:t>
            </a:r>
            <a:r>
              <a:rPr lang="fi-FI" sz="2400" dirty="0">
                <a:ea typeface="+mn-lt"/>
                <a:cs typeface="+mn-lt"/>
              </a:rPr>
              <a:t> kuvaa tapahtumaa, joka on hiljattain päättynyt tai jolla on selvä yhteys nykyhetkeen.</a:t>
            </a:r>
            <a:endParaRPr lang="fi-FI" sz="2400" dirty="0">
              <a:cs typeface="Calibri" panose="020F0502020204030204"/>
            </a:endParaRP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fi-FI" sz="2400" dirty="0">
                <a:ea typeface="+mn-lt"/>
                <a:cs typeface="+mn-lt"/>
              </a:rPr>
              <a:t>- I </a:t>
            </a:r>
            <a:r>
              <a:rPr lang="fi-FI" sz="2400" b="1" dirty="0" err="1">
                <a:ea typeface="+mn-lt"/>
                <a:cs typeface="+mn-lt"/>
              </a:rPr>
              <a:t>have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lost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my </a:t>
            </a:r>
            <a:r>
              <a:rPr lang="fi-FI" sz="2400" dirty="0" err="1">
                <a:ea typeface="+mn-lt"/>
                <a:cs typeface="+mn-lt"/>
              </a:rPr>
              <a:t>keys</a:t>
            </a:r>
            <a:r>
              <a:rPr lang="fi-FI" sz="2400" dirty="0">
                <a:ea typeface="+mn-lt"/>
                <a:cs typeface="+mn-lt"/>
              </a:rPr>
              <a:t>.</a:t>
            </a:r>
            <a:endParaRPr lang="fi-FI" sz="24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fi-FI" dirty="0"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07164A-8E87-494F-8925-8CBAE9DAB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•</a:t>
            </a:r>
            <a:r>
              <a:rPr lang="fi-FI" sz="2400" b="1" dirty="0">
                <a:ea typeface="+mn-lt"/>
                <a:cs typeface="+mn-lt"/>
              </a:rPr>
              <a:t>Kestoperfekti</a:t>
            </a:r>
            <a:r>
              <a:rPr lang="fi-FI" sz="2400" dirty="0">
                <a:ea typeface="+mn-lt"/>
                <a:cs typeface="+mn-lt"/>
              </a:rPr>
              <a:t> kuvaa pidempikestoista tapahtumaa. Sen tekeminen on vielä käynnissä tai on jäänyt kesken.</a:t>
            </a:r>
            <a:endParaRPr lang="fi-FI" sz="2400" dirty="0">
              <a:cs typeface="Calibri" panose="020F0502020204030204"/>
            </a:endParaRP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fi-FI" sz="2400" dirty="0">
                <a:ea typeface="+mn-lt"/>
                <a:cs typeface="+mn-lt"/>
              </a:rPr>
              <a:t>-</a:t>
            </a:r>
            <a:r>
              <a:rPr lang="fi-FI" sz="2400" dirty="0" err="1">
                <a:ea typeface="+mn-lt"/>
                <a:cs typeface="+mn-lt"/>
              </a:rPr>
              <a:t>Sue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has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been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looking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for </a:t>
            </a:r>
            <a:r>
              <a:rPr lang="fi-FI" sz="2400" dirty="0" err="1">
                <a:ea typeface="+mn-lt"/>
                <a:cs typeface="+mn-lt"/>
              </a:rPr>
              <a:t>her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keys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but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she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hasn’t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found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them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yet</a:t>
            </a:r>
            <a:r>
              <a:rPr lang="fi-FI" sz="2400" dirty="0">
                <a:ea typeface="+mn-lt"/>
                <a:cs typeface="+mn-lt"/>
              </a:rPr>
              <a:t>.</a:t>
            </a:r>
            <a:endParaRPr lang="fi-FI" sz="24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1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vaallinen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</TotalTime>
  <Words>234</Words>
  <Application>Microsoft Office PowerPoint</Application>
  <PresentationFormat>Laajakuva</PresentationFormat>
  <Paragraphs>29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Taivaallinen</vt:lpstr>
      <vt:lpstr>PERFEKTI</vt:lpstr>
      <vt:lpstr>PowerPoint-esitys</vt:lpstr>
      <vt:lpstr>PowerPoint-esitys</vt:lpstr>
      <vt:lpstr>IMPERFEKTIN JA PERFEKTIN KÄYTÖN ERO</vt:lpstr>
      <vt:lpstr>KESTOPERFEKTI - mUODOSTUS</vt:lpstr>
      <vt:lpstr>YLEIS- JA KESTOPERFEKTIN KÄYTTÖ  - VERTAILU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Emma Marjakangas</cp:lastModifiedBy>
  <cp:revision>87</cp:revision>
  <dcterms:created xsi:type="dcterms:W3CDTF">2021-10-19T08:33:39Z</dcterms:created>
  <dcterms:modified xsi:type="dcterms:W3CDTF">2021-10-19T09:38:36Z</dcterms:modified>
</cp:coreProperties>
</file>