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v-FI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1" name="Platshållare fö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  <p:sp>
        <p:nvSpPr>
          <p:cNvPr id="23" name="Platshållare för sidfo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tshållare fö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FD35685-EF97-4467-83DA-7651AC7BB79A}" type="datetimeFigureOut">
              <a:rPr lang="sv-FI" smtClean="0"/>
              <a:t>20.10.2015</a:t>
            </a:fld>
            <a:endParaRPr lang="sv-FI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v-FI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BAD7E8-C797-421B-A71D-5DA2A1482BE1}" type="slidenum">
              <a:rPr lang="sv-FI" smtClean="0"/>
              <a:t>‹#›</a:t>
            </a:fld>
            <a:endParaRPr lang="sv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dirty="0" smtClean="0"/>
              <a:t>Skriv en essä!</a:t>
            </a:r>
            <a:endParaRPr lang="sv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/>
          </a:p>
        </p:txBody>
      </p:sp>
      <p:pic>
        <p:nvPicPr>
          <p:cNvPr id="4" name="Bildobjekt 3" descr="ladda n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340768"/>
            <a:ext cx="4134517" cy="28017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Att tänka på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FI" dirty="0" smtClean="0"/>
              <a:t>1-2 sidor lång</a:t>
            </a:r>
          </a:p>
          <a:p>
            <a:endParaRPr lang="sv-FI" dirty="0" smtClean="0"/>
          </a:p>
          <a:p>
            <a:r>
              <a:rPr lang="sv-FI" dirty="0" smtClean="0"/>
              <a:t>Essän bör innehålla en </a:t>
            </a:r>
            <a:r>
              <a:rPr lang="sv-FI" i="1" dirty="0" smtClean="0"/>
              <a:t>inledning</a:t>
            </a:r>
            <a:r>
              <a:rPr lang="sv-FI" dirty="0" smtClean="0"/>
              <a:t>, en ”</a:t>
            </a:r>
            <a:r>
              <a:rPr lang="sv-FI" i="1" dirty="0" smtClean="0"/>
              <a:t>huvudtext”</a:t>
            </a:r>
            <a:r>
              <a:rPr lang="sv-FI" dirty="0" smtClean="0"/>
              <a:t> och en </a:t>
            </a:r>
            <a:r>
              <a:rPr lang="sv-FI" i="1" dirty="0" smtClean="0"/>
              <a:t>avslutning/sammanfattning</a:t>
            </a:r>
          </a:p>
          <a:p>
            <a:endParaRPr lang="sv-FI" i="1" dirty="0" smtClean="0"/>
          </a:p>
          <a:p>
            <a:r>
              <a:rPr lang="sv-FI" dirty="0" smtClean="0"/>
              <a:t>Använd en god svenska!</a:t>
            </a:r>
            <a:endParaRPr lang="sv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Essärubriker</a:t>
            </a:r>
            <a:endParaRPr lang="sv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ClrTx/>
              <a:buSzPct val="119000"/>
              <a:buFont typeface="+mj-lt"/>
              <a:buAutoNum type="arabicPeriod"/>
            </a:pPr>
            <a:r>
              <a:rPr lang="sv-FI" dirty="0" smtClean="0"/>
              <a:t>Hur fördelas ett arv i Finland?</a:t>
            </a:r>
          </a:p>
          <a:p>
            <a:pPr marL="457200" indent="-457200">
              <a:buClrTx/>
              <a:buSzPct val="119000"/>
              <a:buFont typeface="+mj-lt"/>
              <a:buAutoNum type="arabicPeriod"/>
            </a:pPr>
            <a:endParaRPr lang="sv-FI" dirty="0" smtClean="0"/>
          </a:p>
          <a:p>
            <a:pPr marL="457200" indent="-457200">
              <a:buClrTx/>
              <a:buSzPct val="119000"/>
              <a:buFont typeface="+mj-lt"/>
              <a:buAutoNum type="arabicPeriod"/>
            </a:pPr>
            <a:r>
              <a:rPr lang="sv-FI" dirty="0" smtClean="0"/>
              <a:t>Välfärdsstaten Finland</a:t>
            </a:r>
          </a:p>
          <a:p>
            <a:pPr marL="822960" lvl="1" indent="-457200">
              <a:buClrTx/>
              <a:buSzPct val="119000"/>
              <a:buFont typeface="+mj-lt"/>
              <a:buAutoNum type="alphaLcPeriod"/>
            </a:pPr>
            <a:r>
              <a:rPr lang="sv-FI" dirty="0" smtClean="0"/>
              <a:t>Varför kan man beskriva Finland som en välfärdsstat?</a:t>
            </a:r>
          </a:p>
          <a:p>
            <a:pPr marL="822960" lvl="1" indent="-457200">
              <a:buClrTx/>
              <a:buSzPct val="119000"/>
              <a:buFont typeface="+mj-lt"/>
              <a:buAutoNum type="alphaLcPeriod"/>
            </a:pPr>
            <a:r>
              <a:rPr lang="sv-FI" dirty="0" smtClean="0"/>
              <a:t>Vilka svårigheter har den finländska välfärdstaten råkat ut för?</a:t>
            </a:r>
          </a:p>
          <a:p>
            <a:pPr marL="822960" lvl="1" indent="-457200">
              <a:buClrTx/>
              <a:buSzPct val="119000"/>
              <a:buNone/>
            </a:pPr>
            <a:endParaRPr lang="sv-FI" dirty="0" smtClean="0"/>
          </a:p>
          <a:p>
            <a:pPr marL="457200" indent="-457200">
              <a:buClrTx/>
              <a:buSzPct val="119000"/>
              <a:buFont typeface="+mj-lt"/>
              <a:buAutoNum type="arabicPeriod"/>
            </a:pPr>
            <a:r>
              <a:rPr lang="sv-FI" dirty="0" smtClean="0"/>
              <a:t>Hur fungerar det finländska skattesystemet?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rspråk">
  <a:themeElements>
    <a:clrScheme name="Burspråk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ursprå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rsprå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</TotalTime>
  <Words>63</Words>
  <Application>Microsoft Office PowerPoint</Application>
  <PresentationFormat>Bildspel på skärmen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4" baseType="lpstr">
      <vt:lpstr>Burspråk</vt:lpstr>
      <vt:lpstr>Skriv en essä!</vt:lpstr>
      <vt:lpstr>Att tänka på</vt:lpstr>
      <vt:lpstr>Essärubriker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Skriv en essä!</dc:title>
  <dc:creator>Christian</dc:creator>
  <cp:lastModifiedBy>Christian</cp:lastModifiedBy>
  <cp:revision>3</cp:revision>
  <dcterms:created xsi:type="dcterms:W3CDTF">2015-10-20T18:18:00Z</dcterms:created>
  <dcterms:modified xsi:type="dcterms:W3CDTF">2015-10-20T18:41:50Z</dcterms:modified>
</cp:coreProperties>
</file>