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  <p:sldMasterId id="2147483846" r:id="rId2"/>
  </p:sldMasterIdLst>
  <p:handoutMasterIdLst>
    <p:handoutMasterId r:id="rId10"/>
  </p:handoutMasterIdLst>
  <p:sldIdLst>
    <p:sldId id="256" r:id="rId3"/>
    <p:sldId id="257" r:id="rId4"/>
    <p:sldId id="263" r:id="rId5"/>
    <p:sldId id="259" r:id="rId6"/>
    <p:sldId id="262" r:id="rId7"/>
    <p:sldId id="261" r:id="rId8"/>
    <p:sldId id="264" r:id="rId9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7891-140C-42C5-B436-12195FF80D79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60796-4EFD-4E82-9563-5EC899A6DF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763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05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68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80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0993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395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3959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2249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3002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416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5725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4248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3049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972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3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93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7504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54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5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14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3892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8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06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06A610-03ED-4E41-8BA3-826063EC8D80}" type="datetimeFigureOut">
              <a:rPr lang="fi-FI" smtClean="0"/>
              <a:pPr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6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Kylmä sota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12. Kylmä sota jakaa maailman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 descr="300px-Coldwar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40838" cy="6858000"/>
          </a:xfr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Bernard MT Condensed" panose="02050806060905020404" pitchFamily="18" charset="0"/>
              </a:rPr>
              <a:t>12. Kylmä sota jakaa maailman</a:t>
            </a:r>
            <a:endParaRPr lang="fi-FI" b="1" dirty="0">
              <a:latin typeface="Bernard MT Condensed" panose="020508060609050204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809997" y="1772817"/>
            <a:ext cx="7524003" cy="408598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KYLMÄ SOTA: </a:t>
            </a:r>
          </a:p>
          <a:p>
            <a:r>
              <a:rPr lang="fi-FI" dirty="0" smtClean="0"/>
              <a:t>Yhdysvaltojen </a:t>
            </a:r>
            <a:r>
              <a:rPr lang="fi-FI" dirty="0"/>
              <a:t>ja NL:n ympärille ryhmittyneiden valtioiden välisiä ristiriitoja ja niiden taistelua maailman herruudesta. </a:t>
            </a:r>
            <a:endParaRPr lang="fi-FI" dirty="0" smtClean="0"/>
          </a:p>
          <a:p>
            <a:pPr marL="36900" indent="0">
              <a:buNone/>
            </a:pPr>
            <a:endParaRPr lang="fi-FI" dirty="0" smtClean="0"/>
          </a:p>
          <a:p>
            <a:r>
              <a:rPr lang="fi-FI" dirty="0" smtClean="0"/>
              <a:t>MIKSI KYLMÄ SOTA ALKOI?</a:t>
            </a:r>
          </a:p>
          <a:p>
            <a:r>
              <a:rPr lang="fi-FI" dirty="0" smtClean="0"/>
              <a:t>Kapitalistinen ja demokraattinen </a:t>
            </a:r>
            <a:r>
              <a:rPr lang="fi-FI" dirty="0" smtClean="0"/>
              <a:t>Yhdysvallat ja </a:t>
            </a:r>
            <a:r>
              <a:rPr lang="fi-FI" dirty="0" smtClean="0"/>
              <a:t>kommunistinen Neuvostoliitto </a:t>
            </a:r>
            <a:r>
              <a:rPr lang="fi-FI" dirty="0"/>
              <a:t>suhtautuivat toisiinsa epäluuloisesti. </a:t>
            </a:r>
            <a:endParaRPr lang="fi-FI" dirty="0" smtClean="0"/>
          </a:p>
          <a:p>
            <a:r>
              <a:rPr lang="fi-FI" dirty="0" smtClean="0"/>
              <a:t>Yhdysvalloilla ja Neuvostoliitolla oli</a:t>
            </a:r>
            <a:r>
              <a:rPr lang="fi-FI" dirty="0"/>
              <a:t>	</a:t>
            </a:r>
            <a:r>
              <a:rPr lang="fi-FI" dirty="0" smtClean="0"/>
              <a:t>toisen maailmansodan </a:t>
            </a:r>
            <a:r>
              <a:rPr lang="fi-FI" dirty="0"/>
              <a:t>jälkeen erilaiset näkemykset siitä, miten Saksan ja Euroopan tilanne pitäisi ratkaista. </a:t>
            </a:r>
            <a:endParaRPr lang="fi-FI" dirty="0" smtClean="0"/>
          </a:p>
          <a:p>
            <a:r>
              <a:rPr lang="fi-FI" dirty="0" smtClean="0"/>
              <a:t>Neuvostoliitto halusi turvata omat alueensa</a:t>
            </a:r>
            <a:r>
              <a:rPr lang="fi-FI" dirty="0"/>
              <a:t> </a:t>
            </a:r>
            <a:r>
              <a:rPr lang="fi-FI" dirty="0" smtClean="0"/>
              <a:t>ja Yhdysvallat </a:t>
            </a:r>
            <a:r>
              <a:rPr lang="fi-FI" dirty="0"/>
              <a:t>halusi estää Neuvostoliiton vaikutusvallan kasvun.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474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Selitä seuraavat 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a) TRUMANIN OPPI</a:t>
            </a:r>
          </a:p>
          <a:p>
            <a:r>
              <a:rPr lang="fi-FI" dirty="0" smtClean="0"/>
              <a:t>Yhdysvaltojen presidentti Harry S. Truman lupasi, että maa tukee kaikkia valtioita, joiden sisäisiin asioihin jokin ulkovalta (lähinnä NL) uhkaa puuttua. </a:t>
            </a:r>
          </a:p>
          <a:p>
            <a:pPr marL="0" indent="0">
              <a:buNone/>
            </a:pPr>
            <a:r>
              <a:rPr lang="fi-FI" dirty="0" smtClean="0"/>
              <a:t>b) MARSHALL-APU</a:t>
            </a:r>
          </a:p>
          <a:p>
            <a:r>
              <a:rPr lang="fi-FI" dirty="0" smtClean="0"/>
              <a:t>Talousapua, jonka turvin Yhdysvallat pyrki nostamaan Euroopan valtiot taloudellisesti jaloilleen sodan jälkeen.</a:t>
            </a:r>
          </a:p>
          <a:p>
            <a:pPr marL="0" indent="0">
              <a:buNone/>
            </a:pPr>
            <a:r>
              <a:rPr lang="fi-FI" dirty="0" smtClean="0"/>
              <a:t>c) KYLMÄ SOTA</a:t>
            </a:r>
          </a:p>
          <a:p>
            <a:r>
              <a:rPr lang="fi-FI" dirty="0"/>
              <a:t>Y</a:t>
            </a:r>
            <a:r>
              <a:rPr lang="fi-FI" dirty="0" smtClean="0"/>
              <a:t>hdysvaltojen ja NL:n ympärille ryhmittyneiden valtioiden välisiä ristiriitoja ja niiden taistelua maailman herruudesta.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43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642910" y="1214422"/>
            <a:ext cx="41434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5214942" y="2058052"/>
            <a:ext cx="3471858" cy="4068111"/>
          </a:xfrm>
        </p:spPr>
        <p:txBody>
          <a:bodyPr/>
          <a:lstStyle/>
          <a:p>
            <a:r>
              <a:rPr lang="fi-FI" dirty="0" smtClean="0"/>
              <a:t>Puola, itäinen Saksa, Tshekkoslovakia, Unkari, Itävalta, Jugoslavia, Romania, Bulgaria kuuluivat NL:n vaikutuspiiriin.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Kylmän sodan ilmeneminen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/>
              <a:t>Kiista Saksasta</a:t>
            </a:r>
          </a:p>
          <a:p>
            <a:pPr>
              <a:buNone/>
              <a:defRPr/>
            </a:pPr>
            <a:r>
              <a:rPr lang="fi-FI" dirty="0" smtClean="0"/>
              <a:t>	</a:t>
            </a:r>
            <a:r>
              <a:rPr lang="fi-FI" dirty="0" smtClean="0">
                <a:latin typeface="Arial" charset="0"/>
              </a:rPr>
              <a:t>► Berliinin saarto</a:t>
            </a:r>
          </a:p>
          <a:p>
            <a:pPr>
              <a:buNone/>
              <a:defRPr/>
            </a:pPr>
            <a:r>
              <a:rPr lang="fi-FI" dirty="0" smtClean="0">
                <a:latin typeface="Arial" charset="0"/>
              </a:rPr>
              <a:t>	► Saksan jako 1949 </a:t>
            </a:r>
          </a:p>
          <a:p>
            <a:pPr>
              <a:defRPr/>
            </a:pPr>
            <a:r>
              <a:rPr lang="fi-FI" dirty="0" smtClean="0"/>
              <a:t>Talouskilpailu</a:t>
            </a:r>
          </a:p>
          <a:p>
            <a:pPr>
              <a:defRPr/>
            </a:pPr>
            <a:r>
              <a:rPr lang="fi-FI" dirty="0" smtClean="0"/>
              <a:t>Avaruuskilpailu</a:t>
            </a:r>
          </a:p>
          <a:p>
            <a:pPr>
              <a:defRPr/>
            </a:pPr>
            <a:r>
              <a:rPr lang="fi-FI" dirty="0" smtClean="0"/>
              <a:t>Varustelukilpailu</a:t>
            </a:r>
          </a:p>
          <a:p>
            <a:pPr>
              <a:defRPr/>
            </a:pPr>
            <a:r>
              <a:rPr lang="fi-FI" dirty="0" smtClean="0"/>
              <a:t>Urheilu</a:t>
            </a:r>
          </a:p>
          <a:p>
            <a:pPr>
              <a:defRPr/>
            </a:pPr>
            <a:r>
              <a:rPr lang="fi-FI" dirty="0" smtClean="0"/>
              <a:t>Suurvallat perustivat omat sotilas-</a:t>
            </a:r>
            <a:r>
              <a:rPr lang="fi-FI" dirty="0"/>
              <a:t>	</a:t>
            </a:r>
            <a:r>
              <a:rPr lang="fi-FI" dirty="0" smtClean="0"/>
              <a:t>ja talousliittonsa.</a:t>
            </a:r>
          </a:p>
          <a:p>
            <a:pPr>
              <a:defRPr/>
            </a:pPr>
            <a:r>
              <a:rPr lang="fi-FI" dirty="0" smtClean="0"/>
              <a:t>Suurvallat yrittivät saada itselleen</a:t>
            </a:r>
            <a:r>
              <a:rPr lang="fi-FI" dirty="0"/>
              <a:t>	liittolaisia.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Ryhmätyöt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Kylmän sodan ilmeneminen (kpl 12, 14)</a:t>
            </a:r>
          </a:p>
          <a:p>
            <a:r>
              <a:rPr lang="fi-FI" dirty="0" smtClean="0"/>
              <a:t>2. Saksan jako Berliinin muuri (kpl 13)</a:t>
            </a:r>
          </a:p>
          <a:p>
            <a:r>
              <a:rPr lang="fi-FI" dirty="0" smtClean="0"/>
              <a:t>3. Korean sota  </a:t>
            </a:r>
          </a:p>
          <a:p>
            <a:r>
              <a:rPr lang="fi-FI" dirty="0" smtClean="0"/>
              <a:t>4. Kuuban kriisi</a:t>
            </a:r>
          </a:p>
          <a:p>
            <a:r>
              <a:rPr lang="fi-FI" dirty="0" smtClean="0"/>
              <a:t>5. Vietnamin sota</a:t>
            </a:r>
          </a:p>
          <a:p>
            <a:r>
              <a:rPr lang="fi-FI" dirty="0" smtClean="0"/>
              <a:t>6. Afganistan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TM02900720[[fn=Integraali]]</Template>
  <TotalTime>245</TotalTime>
  <Words>181</Words>
  <Application>Microsoft Office PowerPoint</Application>
  <PresentationFormat>Näytössä katseltava diaesitys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Arial</vt:lpstr>
      <vt:lpstr>Bernard MT Condensed</vt:lpstr>
      <vt:lpstr>Calibri</vt:lpstr>
      <vt:lpstr>Calibri Light</vt:lpstr>
      <vt:lpstr>Wingdings 2</vt:lpstr>
      <vt:lpstr>HDOfficeLightV0</vt:lpstr>
      <vt:lpstr>Retro</vt:lpstr>
      <vt:lpstr>Kylmä sota</vt:lpstr>
      <vt:lpstr>12. Kylmä sota jakaa maailman</vt:lpstr>
      <vt:lpstr>PowerPoint-esitys</vt:lpstr>
      <vt:lpstr>Selitä seuraavat käsitteet</vt:lpstr>
      <vt:lpstr>PowerPoint-esitys</vt:lpstr>
      <vt:lpstr>Kylmän sodan ilmeneminen</vt:lpstr>
      <vt:lpstr>Ryhmätyöt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Kylmä sota</dc:title>
  <dc:creator>Valued Acer Customer</dc:creator>
  <cp:lastModifiedBy>Mervi Niskakoski</cp:lastModifiedBy>
  <cp:revision>18</cp:revision>
  <cp:lastPrinted>2019-01-09T07:23:16Z</cp:lastPrinted>
  <dcterms:created xsi:type="dcterms:W3CDTF">2012-01-16T07:07:40Z</dcterms:created>
  <dcterms:modified xsi:type="dcterms:W3CDTF">2020-01-23T07:50:46Z</dcterms:modified>
</cp:coreProperties>
</file>