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21"/>
  </p:notesMasterIdLst>
  <p:sldIdLst>
    <p:sldId id="261" r:id="rId5"/>
    <p:sldId id="272" r:id="rId6"/>
    <p:sldId id="273" r:id="rId7"/>
    <p:sldId id="259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4" r:id="rId18"/>
    <p:sldId id="262" r:id="rId19"/>
    <p:sldId id="260" r:id="rId20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D5C4"/>
    <a:srgbClr val="CEFF8C"/>
    <a:srgbClr val="A7C6ED"/>
    <a:srgbClr val="E6BEDD"/>
    <a:srgbClr val="275D38"/>
    <a:srgbClr val="5A71DF"/>
    <a:srgbClr val="FDAA63"/>
    <a:srgbClr val="250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134" d="100"/>
          <a:sy n="134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5B2898-5006-C9CB-39AC-B494F8F182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119D31-B1E5-6500-64F2-2950BF2CE7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799C56-7C19-4AF1-90A1-9BA330481E2A}" type="datetimeFigureOut">
              <a:rPr lang="LID4096"/>
              <a:pPr>
                <a:defRPr/>
              </a:pPr>
              <a:t>09/02/2025</a:t>
            </a:fld>
            <a:endParaRPr lang="en-F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D19BE69-772E-05F2-6F94-774E792612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F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7AE69D4-71B5-C763-08C7-045AD64B8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66B55-8516-D0A4-C7B8-A3A8C2A30E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A330C-133F-0DB2-39B1-8698166EC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B581F4-A92C-45E2-BBCB-32BE5126B26B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0EECC928-7033-21EB-C0F4-1D3B72011826}"/>
              </a:ext>
            </a:extLst>
          </p:cNvPr>
          <p:cNvSpPr/>
          <p:nvPr userDrawn="1"/>
        </p:nvSpPr>
        <p:spPr>
          <a:xfrm>
            <a:off x="4414634" y="447061"/>
            <a:ext cx="2731284" cy="4403128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73" y="1901986"/>
            <a:ext cx="3474682" cy="1790700"/>
          </a:xfrm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273" y="3908809"/>
            <a:ext cx="3474682" cy="83513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980A4C2A-9721-314E-D298-E83972654E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084" y="447061"/>
            <a:ext cx="918604" cy="918604"/>
          </a:xfrm>
          <a:prstGeom prst="rect">
            <a:avLst/>
          </a:pr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FBF1FC4E-DF9C-F876-AB58-D07DFF1812A3}"/>
              </a:ext>
            </a:extLst>
          </p:cNvPr>
          <p:cNvSpPr/>
          <p:nvPr userDrawn="1"/>
        </p:nvSpPr>
        <p:spPr>
          <a:xfrm>
            <a:off x="5207114" y="447061"/>
            <a:ext cx="2731284" cy="4403128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4CAB1F5-2A5D-8C80-44CF-66EB3C9D52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99358" y="447061"/>
            <a:ext cx="2731284" cy="4403128"/>
          </a:xfrm>
          <a:custGeom>
            <a:avLst/>
            <a:gdLst>
              <a:gd name="connsiteX0" fmla="*/ 522261 w 2731284"/>
              <a:gd name="connsiteY0" fmla="*/ 0 h 4403128"/>
              <a:gd name="connsiteX1" fmla="*/ 542603 w 2731284"/>
              <a:gd name="connsiteY1" fmla="*/ 1024 h 4403128"/>
              <a:gd name="connsiteX2" fmla="*/ 552757 w 2731284"/>
              <a:gd name="connsiteY2" fmla="*/ 0 h 4403128"/>
              <a:gd name="connsiteX3" fmla="*/ 583158 w 2731284"/>
              <a:gd name="connsiteY3" fmla="*/ 3065 h 4403128"/>
              <a:gd name="connsiteX4" fmla="*/ 748121 w 2731284"/>
              <a:gd name="connsiteY4" fmla="*/ 11367 h 4403128"/>
              <a:gd name="connsiteX5" fmla="*/ 2731284 w 2731284"/>
              <a:gd name="connsiteY5" fmla="*/ 2201564 h 4403128"/>
              <a:gd name="connsiteX6" fmla="*/ 748121 w 2731284"/>
              <a:gd name="connsiteY6" fmla="*/ 4391762 h 4403128"/>
              <a:gd name="connsiteX7" fmla="*/ 556416 w 2731284"/>
              <a:gd name="connsiteY7" fmla="*/ 4401409 h 4403128"/>
              <a:gd name="connsiteX8" fmla="*/ 552757 w 2731284"/>
              <a:gd name="connsiteY8" fmla="*/ 4401778 h 4403128"/>
              <a:gd name="connsiteX9" fmla="*/ 551535 w 2731284"/>
              <a:gd name="connsiteY9" fmla="*/ 4401655 h 4403128"/>
              <a:gd name="connsiteX10" fmla="*/ 522261 w 2731284"/>
              <a:gd name="connsiteY10" fmla="*/ 4403128 h 4403128"/>
              <a:gd name="connsiteX11" fmla="*/ 512966 w 2731284"/>
              <a:gd name="connsiteY11" fmla="*/ 4402660 h 4403128"/>
              <a:gd name="connsiteX12" fmla="*/ 512966 w 2731284"/>
              <a:gd name="connsiteY12" fmla="*/ 4397767 h 4403128"/>
              <a:gd name="connsiteX13" fmla="*/ 441357 w 2731284"/>
              <a:gd name="connsiteY13" fmla="*/ 4390548 h 4403128"/>
              <a:gd name="connsiteX14" fmla="*/ 0 w 2731284"/>
              <a:gd name="connsiteY14" fmla="*/ 3849021 h 4403128"/>
              <a:gd name="connsiteX15" fmla="*/ 441357 w 2731284"/>
              <a:gd name="connsiteY15" fmla="*/ 3307494 h 4403128"/>
              <a:gd name="connsiteX16" fmla="*/ 512966 w 2731284"/>
              <a:gd name="connsiteY16" fmla="*/ 3300275 h 4403128"/>
              <a:gd name="connsiteX17" fmla="*/ 512966 w 2731284"/>
              <a:gd name="connsiteY17" fmla="*/ 3299013 h 4403128"/>
              <a:gd name="connsiteX18" fmla="*/ 441357 w 2731284"/>
              <a:gd name="connsiteY18" fmla="*/ 3291794 h 4403128"/>
              <a:gd name="connsiteX19" fmla="*/ 0 w 2731284"/>
              <a:gd name="connsiteY19" fmla="*/ 2750267 h 4403128"/>
              <a:gd name="connsiteX20" fmla="*/ 441357 w 2731284"/>
              <a:gd name="connsiteY20" fmla="*/ 2208740 h 4403128"/>
              <a:gd name="connsiteX21" fmla="*/ 512966 w 2731284"/>
              <a:gd name="connsiteY21" fmla="*/ 2201521 h 4403128"/>
              <a:gd name="connsiteX22" fmla="*/ 512966 w 2731284"/>
              <a:gd name="connsiteY22" fmla="*/ 2200258 h 4403128"/>
              <a:gd name="connsiteX23" fmla="*/ 441357 w 2731284"/>
              <a:gd name="connsiteY23" fmla="*/ 2193039 h 4403128"/>
              <a:gd name="connsiteX24" fmla="*/ 0 w 2731284"/>
              <a:gd name="connsiteY24" fmla="*/ 1651512 h 4403128"/>
              <a:gd name="connsiteX25" fmla="*/ 441357 w 2731284"/>
              <a:gd name="connsiteY25" fmla="*/ 1109985 h 4403128"/>
              <a:gd name="connsiteX26" fmla="*/ 512966 w 2731284"/>
              <a:gd name="connsiteY26" fmla="*/ 1102767 h 4403128"/>
              <a:gd name="connsiteX27" fmla="*/ 512966 w 2731284"/>
              <a:gd name="connsiteY27" fmla="*/ 1101503 h 4403128"/>
              <a:gd name="connsiteX28" fmla="*/ 441357 w 2731284"/>
              <a:gd name="connsiteY28" fmla="*/ 1094284 h 4403128"/>
              <a:gd name="connsiteX29" fmla="*/ 0 w 2731284"/>
              <a:gd name="connsiteY29" fmla="*/ 552757 h 4403128"/>
              <a:gd name="connsiteX30" fmla="*/ 441357 w 2731284"/>
              <a:gd name="connsiteY30" fmla="*/ 11230 h 4403128"/>
              <a:gd name="connsiteX31" fmla="*/ 512966 w 2731284"/>
              <a:gd name="connsiteY31" fmla="*/ 4012 h 4403128"/>
              <a:gd name="connsiteX32" fmla="*/ 512966 w 2731284"/>
              <a:gd name="connsiteY32" fmla="*/ 468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31284" h="4403128">
                <a:moveTo>
                  <a:pt x="522261" y="0"/>
                </a:moveTo>
                <a:lnTo>
                  <a:pt x="542603" y="1024"/>
                </a:lnTo>
                <a:lnTo>
                  <a:pt x="552757" y="0"/>
                </a:lnTo>
                <a:lnTo>
                  <a:pt x="583158" y="3065"/>
                </a:lnTo>
                <a:lnTo>
                  <a:pt x="748121" y="11367"/>
                </a:lnTo>
                <a:cubicBezTo>
                  <a:pt x="1862035" y="124109"/>
                  <a:pt x="2731284" y="1061667"/>
                  <a:pt x="2731284" y="2201564"/>
                </a:cubicBezTo>
                <a:cubicBezTo>
                  <a:pt x="2731284" y="3341461"/>
                  <a:pt x="1862035" y="4279020"/>
                  <a:pt x="748121" y="4391762"/>
                </a:cubicBezTo>
                <a:lnTo>
                  <a:pt x="556416" y="4401409"/>
                </a:lnTo>
                <a:lnTo>
                  <a:pt x="552757" y="4401778"/>
                </a:lnTo>
                <a:lnTo>
                  <a:pt x="551535" y="4401655"/>
                </a:lnTo>
                <a:lnTo>
                  <a:pt x="522261" y="4403128"/>
                </a:lnTo>
                <a:lnTo>
                  <a:pt x="512966" y="4402660"/>
                </a:lnTo>
                <a:lnTo>
                  <a:pt x="512966" y="4397767"/>
                </a:lnTo>
                <a:lnTo>
                  <a:pt x="441357" y="4390548"/>
                </a:lnTo>
                <a:cubicBezTo>
                  <a:pt x="189475" y="4339006"/>
                  <a:pt x="0" y="4116140"/>
                  <a:pt x="0" y="3849021"/>
                </a:cubicBezTo>
                <a:cubicBezTo>
                  <a:pt x="0" y="3581902"/>
                  <a:pt x="189475" y="3359037"/>
                  <a:pt x="441357" y="3307494"/>
                </a:cubicBezTo>
                <a:lnTo>
                  <a:pt x="512966" y="3300275"/>
                </a:lnTo>
                <a:lnTo>
                  <a:pt x="512966" y="3299013"/>
                </a:lnTo>
                <a:lnTo>
                  <a:pt x="441357" y="3291794"/>
                </a:lnTo>
                <a:cubicBezTo>
                  <a:pt x="189475" y="3240251"/>
                  <a:pt x="0" y="3017386"/>
                  <a:pt x="0" y="2750267"/>
                </a:cubicBezTo>
                <a:cubicBezTo>
                  <a:pt x="0" y="2483148"/>
                  <a:pt x="189475" y="2260283"/>
                  <a:pt x="441357" y="2208740"/>
                </a:cubicBezTo>
                <a:lnTo>
                  <a:pt x="512966" y="2201521"/>
                </a:lnTo>
                <a:lnTo>
                  <a:pt x="512966" y="2200258"/>
                </a:lnTo>
                <a:lnTo>
                  <a:pt x="441357" y="2193039"/>
                </a:lnTo>
                <a:cubicBezTo>
                  <a:pt x="189475" y="2141497"/>
                  <a:pt x="0" y="1918631"/>
                  <a:pt x="0" y="1651512"/>
                </a:cubicBezTo>
                <a:cubicBezTo>
                  <a:pt x="0" y="1384393"/>
                  <a:pt x="189475" y="1161528"/>
                  <a:pt x="441357" y="1109985"/>
                </a:cubicBezTo>
                <a:lnTo>
                  <a:pt x="512966" y="1102767"/>
                </a:lnTo>
                <a:lnTo>
                  <a:pt x="512966" y="1101503"/>
                </a:lnTo>
                <a:lnTo>
                  <a:pt x="441357" y="1094284"/>
                </a:lnTo>
                <a:cubicBezTo>
                  <a:pt x="189475" y="1042742"/>
                  <a:pt x="0" y="819877"/>
                  <a:pt x="0" y="552757"/>
                </a:cubicBezTo>
                <a:cubicBezTo>
                  <a:pt x="0" y="285638"/>
                  <a:pt x="189475" y="62773"/>
                  <a:pt x="441357" y="11230"/>
                </a:cubicBezTo>
                <a:lnTo>
                  <a:pt x="512966" y="4012"/>
                </a:lnTo>
                <a:lnTo>
                  <a:pt x="512966" y="46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08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0400" y="1227705"/>
            <a:ext cx="8326800" cy="8676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08842" y="2190333"/>
            <a:ext cx="4062672" cy="40769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08842" y="2598030"/>
            <a:ext cx="4062672" cy="213662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485" y="2190333"/>
            <a:ext cx="4062672" cy="407697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4672485" y="2598030"/>
            <a:ext cx="4062672" cy="21366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Päivämäärän paikkamerkki 6">
            <a:extLst>
              <a:ext uri="{FF2B5EF4-FFF2-40B4-BE49-F238E27FC236}">
                <a16:creationId xmlns:a16="http://schemas.microsoft.com/office/drawing/2014/main" id="{DA8DAF4B-04A9-F3B7-9604-27596333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040670-9479-49D9-88C4-C2DC2BEB86F0}" type="datetimeFigureOut">
              <a:rPr lang="fi-FI"/>
              <a:pPr>
                <a:defRPr/>
              </a:pPr>
              <a:t>2.9.2025</a:t>
            </a:fld>
            <a:endParaRPr lang="fi-FI"/>
          </a:p>
        </p:txBody>
      </p:sp>
      <p:sp>
        <p:nvSpPr>
          <p:cNvPr id="6" name="Dian numeron paikkamerkki 8">
            <a:extLst>
              <a:ext uri="{FF2B5EF4-FFF2-40B4-BE49-F238E27FC236}">
                <a16:creationId xmlns:a16="http://schemas.microsoft.com/office/drawing/2014/main" id="{ABCCD26F-1A7A-9020-9AA7-A560B0A9D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E04198-8310-4FE4-8EB4-19891621250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75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42" y="1218261"/>
            <a:ext cx="8326315" cy="82764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9986FE-DCB7-952F-D3C7-9A9CC973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BF70E-482A-4133-9941-687CC243120E}" type="datetime1">
              <a:rPr lang="fi-FI"/>
              <a:pPr>
                <a:defRPr/>
              </a:pPr>
              <a:t>2.9.2025</a:t>
            </a:fld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6A595-CC05-F3F6-9039-D78B31A4D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1029B-CD76-485F-A3F6-7E9EDF0E7251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24287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39097-8CE3-36E7-8152-4A4F4606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FCE7E-537C-4A72-927D-283038D808F4}" type="datetime1">
              <a:rPr lang="fi-FI"/>
              <a:pPr>
                <a:defRPr/>
              </a:pPr>
              <a:t>2.9.2025</a:t>
            </a:fld>
            <a:endParaRPr lang="en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FCC31C-5E11-709B-8484-108A76B410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57A6-BA28-42E2-BBA3-71DAB51EC238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1800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1309698"/>
            <a:ext cx="3163583" cy="910007"/>
          </a:xfrm>
        </p:spPr>
        <p:txBody>
          <a:bodyPr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436" y="2219706"/>
            <a:ext cx="3163583" cy="251495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1309698"/>
            <a:ext cx="4841173" cy="342495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79721C7-9632-31ED-FC17-8D08480DE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6DA7-4F90-4060-965F-64A064519B85}" type="datetime1">
              <a:rPr lang="fi-FI"/>
              <a:pPr>
                <a:defRPr/>
              </a:pPr>
              <a:t>2.9.2025</a:t>
            </a:fld>
            <a:endParaRPr lang="en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8C83D5-1CE2-8262-03B5-97193C3B32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1EA9-B4AC-4E64-8261-10BA2181E8AA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18818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4981" y="1322480"/>
            <a:ext cx="3163583" cy="910007"/>
          </a:xfrm>
        </p:spPr>
        <p:txBody>
          <a:bodyPr/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5436" y="1322480"/>
            <a:ext cx="4841173" cy="341072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4981" y="2232487"/>
            <a:ext cx="3163583" cy="25007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9A5AB4-AF7F-67F5-2351-4B63B9FD8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B7E59-A2AE-4670-BDFD-11E360A6AD32}" type="datetime1">
              <a:rPr lang="fi-FI"/>
              <a:pPr>
                <a:defRPr/>
              </a:pPr>
              <a:t>2.9.2025</a:t>
            </a:fld>
            <a:endParaRPr lang="en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CF8E8E-B790-A99C-7090-A58DF9D92C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A82EC-3D25-4E15-892D-6A1FB12BC83E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3493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1164C-70C7-9B3B-0F8F-96B0EF816B13}"/>
              </a:ext>
            </a:extLst>
          </p:cNvPr>
          <p:cNvGrpSpPr/>
          <p:nvPr userDrawn="1"/>
        </p:nvGrpSpPr>
        <p:grpSpPr>
          <a:xfrm>
            <a:off x="5516880" y="483391"/>
            <a:ext cx="2667615" cy="2147377"/>
            <a:chOff x="5516880" y="483391"/>
            <a:chExt cx="2667615" cy="2147377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205985A-8EF5-3DB2-DDCB-02E726343D1A}"/>
                </a:ext>
              </a:extLst>
            </p:cNvPr>
            <p:cNvSpPr/>
            <p:nvPr userDrawn="1"/>
          </p:nvSpPr>
          <p:spPr>
            <a:xfrm rot="5400000">
              <a:off x="6023320" y="469592"/>
              <a:ext cx="1654736" cy="2667615"/>
            </a:xfrm>
            <a:custGeom>
              <a:avLst/>
              <a:gdLst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644619 w 2731284"/>
                <a:gd name="connsiteY4" fmla="*/ 4394253 h 4403486"/>
                <a:gd name="connsiteX5" fmla="*/ 553028 w 2731284"/>
                <a:gd name="connsiteY5" fmla="*/ 4403486 h 4403486"/>
                <a:gd name="connsiteX6" fmla="*/ 0 w 2731284"/>
                <a:gd name="connsiteY6" fmla="*/ 3850458 h 4403486"/>
                <a:gd name="connsiteX7" fmla="*/ 441574 w 2731284"/>
                <a:gd name="connsiteY7" fmla="*/ 3308666 h 4403486"/>
                <a:gd name="connsiteX8" fmla="*/ 531547 w 2731284"/>
                <a:gd name="connsiteY8" fmla="*/ 3299596 h 4403486"/>
                <a:gd name="connsiteX9" fmla="*/ 441574 w 2731284"/>
                <a:gd name="connsiteY9" fmla="*/ 3290526 h 4403486"/>
                <a:gd name="connsiteX10" fmla="*/ 0 w 2731284"/>
                <a:gd name="connsiteY10" fmla="*/ 2748733 h 4403486"/>
                <a:gd name="connsiteX11" fmla="*/ 441574 w 2731284"/>
                <a:gd name="connsiteY11" fmla="*/ 2206941 h 4403486"/>
                <a:gd name="connsiteX12" fmla="*/ 484304 w 2731284"/>
                <a:gd name="connsiteY12" fmla="*/ 2202633 h 4403486"/>
                <a:gd name="connsiteX13" fmla="*/ 441574 w 2731284"/>
                <a:gd name="connsiteY13" fmla="*/ 2198326 h 4403486"/>
                <a:gd name="connsiteX14" fmla="*/ 0 w 2731284"/>
                <a:gd name="connsiteY14" fmla="*/ 1656533 h 4403486"/>
                <a:gd name="connsiteX15" fmla="*/ 441574 w 2731284"/>
                <a:gd name="connsiteY15" fmla="*/ 1114741 h 4403486"/>
                <a:gd name="connsiteX16" fmla="*/ 531547 w 2731284"/>
                <a:gd name="connsiteY16" fmla="*/ 1105671 h 4403486"/>
                <a:gd name="connsiteX17" fmla="*/ 441574 w 2731284"/>
                <a:gd name="connsiteY17" fmla="*/ 1096601 h 4403486"/>
                <a:gd name="connsiteX18" fmla="*/ 0 w 2731284"/>
                <a:gd name="connsiteY18" fmla="*/ 554808 h 4403486"/>
                <a:gd name="connsiteX19" fmla="*/ 553028 w 2731284"/>
                <a:gd name="connsiteY19" fmla="*/ 1780 h 4403486"/>
                <a:gd name="connsiteX20" fmla="*/ 563838 w 2731284"/>
                <a:gd name="connsiteY20" fmla="*/ 2870 h 4403486"/>
                <a:gd name="connsiteX0" fmla="*/ 563838 w 2731284"/>
                <a:gd name="connsiteY0" fmla="*/ 0 h 4412138"/>
                <a:gd name="connsiteX1" fmla="*/ 755456 w 2731284"/>
                <a:gd name="connsiteY1" fmla="*/ 9676 h 4412138"/>
                <a:gd name="connsiteX2" fmla="*/ 2731284 w 2731284"/>
                <a:gd name="connsiteY2" fmla="*/ 2199166 h 4412138"/>
                <a:gd name="connsiteX3" fmla="*/ 755456 w 2731284"/>
                <a:gd name="connsiteY3" fmla="*/ 4388656 h 4412138"/>
                <a:gd name="connsiteX4" fmla="*/ 648109 w 2731284"/>
                <a:gd name="connsiteY4" fmla="*/ 4411704 h 4412138"/>
                <a:gd name="connsiteX5" fmla="*/ 553028 w 2731284"/>
                <a:gd name="connsiteY5" fmla="*/ 4403486 h 4412138"/>
                <a:gd name="connsiteX6" fmla="*/ 0 w 2731284"/>
                <a:gd name="connsiteY6" fmla="*/ 3850458 h 4412138"/>
                <a:gd name="connsiteX7" fmla="*/ 441574 w 2731284"/>
                <a:gd name="connsiteY7" fmla="*/ 3308666 h 4412138"/>
                <a:gd name="connsiteX8" fmla="*/ 531547 w 2731284"/>
                <a:gd name="connsiteY8" fmla="*/ 3299596 h 4412138"/>
                <a:gd name="connsiteX9" fmla="*/ 441574 w 2731284"/>
                <a:gd name="connsiteY9" fmla="*/ 3290526 h 4412138"/>
                <a:gd name="connsiteX10" fmla="*/ 0 w 2731284"/>
                <a:gd name="connsiteY10" fmla="*/ 2748733 h 4412138"/>
                <a:gd name="connsiteX11" fmla="*/ 441574 w 2731284"/>
                <a:gd name="connsiteY11" fmla="*/ 2206941 h 4412138"/>
                <a:gd name="connsiteX12" fmla="*/ 484304 w 2731284"/>
                <a:gd name="connsiteY12" fmla="*/ 2202633 h 4412138"/>
                <a:gd name="connsiteX13" fmla="*/ 441574 w 2731284"/>
                <a:gd name="connsiteY13" fmla="*/ 2198326 h 4412138"/>
                <a:gd name="connsiteX14" fmla="*/ 0 w 2731284"/>
                <a:gd name="connsiteY14" fmla="*/ 1656533 h 4412138"/>
                <a:gd name="connsiteX15" fmla="*/ 441574 w 2731284"/>
                <a:gd name="connsiteY15" fmla="*/ 1114741 h 4412138"/>
                <a:gd name="connsiteX16" fmla="*/ 531547 w 2731284"/>
                <a:gd name="connsiteY16" fmla="*/ 1105671 h 4412138"/>
                <a:gd name="connsiteX17" fmla="*/ 441574 w 2731284"/>
                <a:gd name="connsiteY17" fmla="*/ 1096601 h 4412138"/>
                <a:gd name="connsiteX18" fmla="*/ 0 w 2731284"/>
                <a:gd name="connsiteY18" fmla="*/ 554808 h 4412138"/>
                <a:gd name="connsiteX19" fmla="*/ 553028 w 2731284"/>
                <a:gd name="connsiteY19" fmla="*/ 1780 h 4412138"/>
                <a:gd name="connsiteX20" fmla="*/ 563838 w 2731284"/>
                <a:gd name="connsiteY20" fmla="*/ 2870 h 4412138"/>
                <a:gd name="connsiteX21" fmla="*/ 563838 w 2731284"/>
                <a:gd name="connsiteY21" fmla="*/ 0 h 4412138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4466"/>
                <a:gd name="connsiteX1" fmla="*/ 755456 w 2731284"/>
                <a:gd name="connsiteY1" fmla="*/ 9676 h 4404466"/>
                <a:gd name="connsiteX2" fmla="*/ 2731284 w 2731284"/>
                <a:gd name="connsiteY2" fmla="*/ 2199166 h 4404466"/>
                <a:gd name="connsiteX3" fmla="*/ 755456 w 2731284"/>
                <a:gd name="connsiteY3" fmla="*/ 4388656 h 4404466"/>
                <a:gd name="connsiteX4" fmla="*/ 553028 w 2731284"/>
                <a:gd name="connsiteY4" fmla="*/ 4403486 h 4404466"/>
                <a:gd name="connsiteX5" fmla="*/ 0 w 2731284"/>
                <a:gd name="connsiteY5" fmla="*/ 3850458 h 4404466"/>
                <a:gd name="connsiteX6" fmla="*/ 441574 w 2731284"/>
                <a:gd name="connsiteY6" fmla="*/ 3308666 h 4404466"/>
                <a:gd name="connsiteX7" fmla="*/ 531547 w 2731284"/>
                <a:gd name="connsiteY7" fmla="*/ 3299596 h 4404466"/>
                <a:gd name="connsiteX8" fmla="*/ 441574 w 2731284"/>
                <a:gd name="connsiteY8" fmla="*/ 3290526 h 4404466"/>
                <a:gd name="connsiteX9" fmla="*/ 0 w 2731284"/>
                <a:gd name="connsiteY9" fmla="*/ 2748733 h 4404466"/>
                <a:gd name="connsiteX10" fmla="*/ 441574 w 2731284"/>
                <a:gd name="connsiteY10" fmla="*/ 2206941 h 4404466"/>
                <a:gd name="connsiteX11" fmla="*/ 484304 w 2731284"/>
                <a:gd name="connsiteY11" fmla="*/ 2202633 h 4404466"/>
                <a:gd name="connsiteX12" fmla="*/ 441574 w 2731284"/>
                <a:gd name="connsiteY12" fmla="*/ 2198326 h 4404466"/>
                <a:gd name="connsiteX13" fmla="*/ 0 w 2731284"/>
                <a:gd name="connsiteY13" fmla="*/ 1656533 h 4404466"/>
                <a:gd name="connsiteX14" fmla="*/ 441574 w 2731284"/>
                <a:gd name="connsiteY14" fmla="*/ 1114741 h 4404466"/>
                <a:gd name="connsiteX15" fmla="*/ 531547 w 2731284"/>
                <a:gd name="connsiteY15" fmla="*/ 1105671 h 4404466"/>
                <a:gd name="connsiteX16" fmla="*/ 441574 w 2731284"/>
                <a:gd name="connsiteY16" fmla="*/ 1096601 h 4404466"/>
                <a:gd name="connsiteX17" fmla="*/ 0 w 2731284"/>
                <a:gd name="connsiteY17" fmla="*/ 554808 h 4404466"/>
                <a:gd name="connsiteX18" fmla="*/ 553028 w 2731284"/>
                <a:gd name="connsiteY18" fmla="*/ 1780 h 4404466"/>
                <a:gd name="connsiteX19" fmla="*/ 563838 w 2731284"/>
                <a:gd name="connsiteY19" fmla="*/ 2870 h 4404466"/>
                <a:gd name="connsiteX20" fmla="*/ 563838 w 2731284"/>
                <a:gd name="connsiteY20" fmla="*/ 0 h 4404466"/>
                <a:gd name="connsiteX0" fmla="*/ 563838 w 2731284"/>
                <a:gd name="connsiteY0" fmla="*/ 0 h 4405270"/>
                <a:gd name="connsiteX1" fmla="*/ 755456 w 2731284"/>
                <a:gd name="connsiteY1" fmla="*/ 9676 h 4405270"/>
                <a:gd name="connsiteX2" fmla="*/ 2731284 w 2731284"/>
                <a:gd name="connsiteY2" fmla="*/ 2199166 h 4405270"/>
                <a:gd name="connsiteX3" fmla="*/ 755456 w 2731284"/>
                <a:gd name="connsiteY3" fmla="*/ 4388656 h 4405270"/>
                <a:gd name="connsiteX4" fmla="*/ 553028 w 2731284"/>
                <a:gd name="connsiteY4" fmla="*/ 4403486 h 4405270"/>
                <a:gd name="connsiteX5" fmla="*/ 0 w 2731284"/>
                <a:gd name="connsiteY5" fmla="*/ 3850458 h 4405270"/>
                <a:gd name="connsiteX6" fmla="*/ 441574 w 2731284"/>
                <a:gd name="connsiteY6" fmla="*/ 3308666 h 4405270"/>
                <a:gd name="connsiteX7" fmla="*/ 531547 w 2731284"/>
                <a:gd name="connsiteY7" fmla="*/ 3299596 h 4405270"/>
                <a:gd name="connsiteX8" fmla="*/ 441574 w 2731284"/>
                <a:gd name="connsiteY8" fmla="*/ 3290526 h 4405270"/>
                <a:gd name="connsiteX9" fmla="*/ 0 w 2731284"/>
                <a:gd name="connsiteY9" fmla="*/ 2748733 h 4405270"/>
                <a:gd name="connsiteX10" fmla="*/ 441574 w 2731284"/>
                <a:gd name="connsiteY10" fmla="*/ 2206941 h 4405270"/>
                <a:gd name="connsiteX11" fmla="*/ 484304 w 2731284"/>
                <a:gd name="connsiteY11" fmla="*/ 2202633 h 4405270"/>
                <a:gd name="connsiteX12" fmla="*/ 441574 w 2731284"/>
                <a:gd name="connsiteY12" fmla="*/ 2198326 h 4405270"/>
                <a:gd name="connsiteX13" fmla="*/ 0 w 2731284"/>
                <a:gd name="connsiteY13" fmla="*/ 1656533 h 4405270"/>
                <a:gd name="connsiteX14" fmla="*/ 441574 w 2731284"/>
                <a:gd name="connsiteY14" fmla="*/ 1114741 h 4405270"/>
                <a:gd name="connsiteX15" fmla="*/ 531547 w 2731284"/>
                <a:gd name="connsiteY15" fmla="*/ 1105671 h 4405270"/>
                <a:gd name="connsiteX16" fmla="*/ 441574 w 2731284"/>
                <a:gd name="connsiteY16" fmla="*/ 1096601 h 4405270"/>
                <a:gd name="connsiteX17" fmla="*/ 0 w 2731284"/>
                <a:gd name="connsiteY17" fmla="*/ 554808 h 4405270"/>
                <a:gd name="connsiteX18" fmla="*/ 553028 w 2731284"/>
                <a:gd name="connsiteY18" fmla="*/ 1780 h 4405270"/>
                <a:gd name="connsiteX19" fmla="*/ 563838 w 2731284"/>
                <a:gd name="connsiteY19" fmla="*/ 2870 h 4405270"/>
                <a:gd name="connsiteX20" fmla="*/ 563838 w 2731284"/>
                <a:gd name="connsiteY20" fmla="*/ 0 h 4405270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7178"/>
                <a:gd name="connsiteX1" fmla="*/ 755456 w 2731284"/>
                <a:gd name="connsiteY1" fmla="*/ 9676 h 4407178"/>
                <a:gd name="connsiteX2" fmla="*/ 2731284 w 2731284"/>
                <a:gd name="connsiteY2" fmla="*/ 2199166 h 4407178"/>
                <a:gd name="connsiteX3" fmla="*/ 755456 w 2731284"/>
                <a:gd name="connsiteY3" fmla="*/ 4388656 h 4407178"/>
                <a:gd name="connsiteX4" fmla="*/ 553028 w 2731284"/>
                <a:gd name="connsiteY4" fmla="*/ 4403486 h 4407178"/>
                <a:gd name="connsiteX5" fmla="*/ 0 w 2731284"/>
                <a:gd name="connsiteY5" fmla="*/ 3850458 h 4407178"/>
                <a:gd name="connsiteX6" fmla="*/ 441574 w 2731284"/>
                <a:gd name="connsiteY6" fmla="*/ 3308666 h 4407178"/>
                <a:gd name="connsiteX7" fmla="*/ 531547 w 2731284"/>
                <a:gd name="connsiteY7" fmla="*/ 3299596 h 4407178"/>
                <a:gd name="connsiteX8" fmla="*/ 441574 w 2731284"/>
                <a:gd name="connsiteY8" fmla="*/ 3290526 h 4407178"/>
                <a:gd name="connsiteX9" fmla="*/ 0 w 2731284"/>
                <a:gd name="connsiteY9" fmla="*/ 2748733 h 4407178"/>
                <a:gd name="connsiteX10" fmla="*/ 441574 w 2731284"/>
                <a:gd name="connsiteY10" fmla="*/ 2206941 h 4407178"/>
                <a:gd name="connsiteX11" fmla="*/ 484304 w 2731284"/>
                <a:gd name="connsiteY11" fmla="*/ 2202633 h 4407178"/>
                <a:gd name="connsiteX12" fmla="*/ 441574 w 2731284"/>
                <a:gd name="connsiteY12" fmla="*/ 2198326 h 4407178"/>
                <a:gd name="connsiteX13" fmla="*/ 0 w 2731284"/>
                <a:gd name="connsiteY13" fmla="*/ 1656533 h 4407178"/>
                <a:gd name="connsiteX14" fmla="*/ 441574 w 2731284"/>
                <a:gd name="connsiteY14" fmla="*/ 1114741 h 4407178"/>
                <a:gd name="connsiteX15" fmla="*/ 531547 w 2731284"/>
                <a:gd name="connsiteY15" fmla="*/ 1105671 h 4407178"/>
                <a:gd name="connsiteX16" fmla="*/ 441574 w 2731284"/>
                <a:gd name="connsiteY16" fmla="*/ 1096601 h 4407178"/>
                <a:gd name="connsiteX17" fmla="*/ 0 w 2731284"/>
                <a:gd name="connsiteY17" fmla="*/ 554808 h 4407178"/>
                <a:gd name="connsiteX18" fmla="*/ 553028 w 2731284"/>
                <a:gd name="connsiteY18" fmla="*/ 1780 h 4407178"/>
                <a:gd name="connsiteX19" fmla="*/ 563838 w 2731284"/>
                <a:gd name="connsiteY19" fmla="*/ 2870 h 4407178"/>
                <a:gd name="connsiteX20" fmla="*/ 563838 w 2731284"/>
                <a:gd name="connsiteY20" fmla="*/ 0 h 4407178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618 h 4404104"/>
                <a:gd name="connsiteX1" fmla="*/ 755456 w 2731284"/>
                <a:gd name="connsiteY1" fmla="*/ 10294 h 4404104"/>
                <a:gd name="connsiteX2" fmla="*/ 2731284 w 2731284"/>
                <a:gd name="connsiteY2" fmla="*/ 2199784 h 4404104"/>
                <a:gd name="connsiteX3" fmla="*/ 755456 w 2731284"/>
                <a:gd name="connsiteY3" fmla="*/ 4389274 h 4404104"/>
                <a:gd name="connsiteX4" fmla="*/ 553028 w 2731284"/>
                <a:gd name="connsiteY4" fmla="*/ 4404104 h 4404104"/>
                <a:gd name="connsiteX5" fmla="*/ 0 w 2731284"/>
                <a:gd name="connsiteY5" fmla="*/ 3851076 h 4404104"/>
                <a:gd name="connsiteX6" fmla="*/ 441574 w 2731284"/>
                <a:gd name="connsiteY6" fmla="*/ 3309284 h 4404104"/>
                <a:gd name="connsiteX7" fmla="*/ 531547 w 2731284"/>
                <a:gd name="connsiteY7" fmla="*/ 3300214 h 4404104"/>
                <a:gd name="connsiteX8" fmla="*/ 441574 w 2731284"/>
                <a:gd name="connsiteY8" fmla="*/ 3291144 h 4404104"/>
                <a:gd name="connsiteX9" fmla="*/ 0 w 2731284"/>
                <a:gd name="connsiteY9" fmla="*/ 2749351 h 4404104"/>
                <a:gd name="connsiteX10" fmla="*/ 441574 w 2731284"/>
                <a:gd name="connsiteY10" fmla="*/ 2207559 h 4404104"/>
                <a:gd name="connsiteX11" fmla="*/ 484304 w 2731284"/>
                <a:gd name="connsiteY11" fmla="*/ 2203251 h 4404104"/>
                <a:gd name="connsiteX12" fmla="*/ 441574 w 2731284"/>
                <a:gd name="connsiteY12" fmla="*/ 2198944 h 4404104"/>
                <a:gd name="connsiteX13" fmla="*/ 0 w 2731284"/>
                <a:gd name="connsiteY13" fmla="*/ 1657151 h 4404104"/>
                <a:gd name="connsiteX14" fmla="*/ 441574 w 2731284"/>
                <a:gd name="connsiteY14" fmla="*/ 1115359 h 4404104"/>
                <a:gd name="connsiteX15" fmla="*/ 531547 w 2731284"/>
                <a:gd name="connsiteY15" fmla="*/ 1106289 h 4404104"/>
                <a:gd name="connsiteX16" fmla="*/ 441574 w 2731284"/>
                <a:gd name="connsiteY16" fmla="*/ 1097219 h 4404104"/>
                <a:gd name="connsiteX17" fmla="*/ 0 w 2731284"/>
                <a:gd name="connsiteY17" fmla="*/ 555426 h 4404104"/>
                <a:gd name="connsiteX18" fmla="*/ 553028 w 2731284"/>
                <a:gd name="connsiteY18" fmla="*/ 2398 h 4404104"/>
                <a:gd name="connsiteX19" fmla="*/ 563838 w 2731284"/>
                <a:gd name="connsiteY19" fmla="*/ 3488 h 4404104"/>
                <a:gd name="connsiteX20" fmla="*/ 563838 w 2731284"/>
                <a:gd name="connsiteY20" fmla="*/ 618 h 4404104"/>
                <a:gd name="connsiteX0" fmla="*/ 652738 w 2731284"/>
                <a:gd name="connsiteY0" fmla="*/ 265 h 4419626"/>
                <a:gd name="connsiteX1" fmla="*/ 755456 w 2731284"/>
                <a:gd name="connsiteY1" fmla="*/ 25816 h 4419626"/>
                <a:gd name="connsiteX2" fmla="*/ 2731284 w 2731284"/>
                <a:gd name="connsiteY2" fmla="*/ 2215306 h 4419626"/>
                <a:gd name="connsiteX3" fmla="*/ 755456 w 2731284"/>
                <a:gd name="connsiteY3" fmla="*/ 4404796 h 4419626"/>
                <a:gd name="connsiteX4" fmla="*/ 553028 w 2731284"/>
                <a:gd name="connsiteY4" fmla="*/ 4419626 h 4419626"/>
                <a:gd name="connsiteX5" fmla="*/ 0 w 2731284"/>
                <a:gd name="connsiteY5" fmla="*/ 3866598 h 4419626"/>
                <a:gd name="connsiteX6" fmla="*/ 441574 w 2731284"/>
                <a:gd name="connsiteY6" fmla="*/ 3324806 h 4419626"/>
                <a:gd name="connsiteX7" fmla="*/ 531547 w 2731284"/>
                <a:gd name="connsiteY7" fmla="*/ 3315736 h 4419626"/>
                <a:gd name="connsiteX8" fmla="*/ 441574 w 2731284"/>
                <a:gd name="connsiteY8" fmla="*/ 3306666 h 4419626"/>
                <a:gd name="connsiteX9" fmla="*/ 0 w 2731284"/>
                <a:gd name="connsiteY9" fmla="*/ 2764873 h 4419626"/>
                <a:gd name="connsiteX10" fmla="*/ 441574 w 2731284"/>
                <a:gd name="connsiteY10" fmla="*/ 2223081 h 4419626"/>
                <a:gd name="connsiteX11" fmla="*/ 484304 w 2731284"/>
                <a:gd name="connsiteY11" fmla="*/ 2218773 h 4419626"/>
                <a:gd name="connsiteX12" fmla="*/ 441574 w 2731284"/>
                <a:gd name="connsiteY12" fmla="*/ 2214466 h 4419626"/>
                <a:gd name="connsiteX13" fmla="*/ 0 w 2731284"/>
                <a:gd name="connsiteY13" fmla="*/ 1672673 h 4419626"/>
                <a:gd name="connsiteX14" fmla="*/ 441574 w 2731284"/>
                <a:gd name="connsiteY14" fmla="*/ 1130881 h 4419626"/>
                <a:gd name="connsiteX15" fmla="*/ 531547 w 2731284"/>
                <a:gd name="connsiteY15" fmla="*/ 1121811 h 4419626"/>
                <a:gd name="connsiteX16" fmla="*/ 441574 w 2731284"/>
                <a:gd name="connsiteY16" fmla="*/ 1112741 h 4419626"/>
                <a:gd name="connsiteX17" fmla="*/ 0 w 2731284"/>
                <a:gd name="connsiteY17" fmla="*/ 570948 h 4419626"/>
                <a:gd name="connsiteX18" fmla="*/ 553028 w 2731284"/>
                <a:gd name="connsiteY18" fmla="*/ 17920 h 4419626"/>
                <a:gd name="connsiteX19" fmla="*/ 563838 w 2731284"/>
                <a:gd name="connsiteY19" fmla="*/ 19010 h 4419626"/>
                <a:gd name="connsiteX20" fmla="*/ 652738 w 2731284"/>
                <a:gd name="connsiteY20" fmla="*/ 265 h 4419626"/>
                <a:gd name="connsiteX0" fmla="*/ 563838 w 2731284"/>
                <a:gd name="connsiteY0" fmla="*/ 109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19" fmla="*/ 563838 w 2731284"/>
                <a:gd name="connsiteY19" fmla="*/ 1090 h 4401706"/>
                <a:gd name="connsiteX0" fmla="*/ 630513 w 2731284"/>
                <a:gd name="connsiteY0" fmla="*/ 0 h 4406966"/>
                <a:gd name="connsiteX1" fmla="*/ 755456 w 2731284"/>
                <a:gd name="connsiteY1" fmla="*/ 13156 h 4406966"/>
                <a:gd name="connsiteX2" fmla="*/ 2731284 w 2731284"/>
                <a:gd name="connsiteY2" fmla="*/ 2202646 h 4406966"/>
                <a:gd name="connsiteX3" fmla="*/ 755456 w 2731284"/>
                <a:gd name="connsiteY3" fmla="*/ 4392136 h 4406966"/>
                <a:gd name="connsiteX4" fmla="*/ 553028 w 2731284"/>
                <a:gd name="connsiteY4" fmla="*/ 4406966 h 4406966"/>
                <a:gd name="connsiteX5" fmla="*/ 0 w 2731284"/>
                <a:gd name="connsiteY5" fmla="*/ 3853938 h 4406966"/>
                <a:gd name="connsiteX6" fmla="*/ 441574 w 2731284"/>
                <a:gd name="connsiteY6" fmla="*/ 3312146 h 4406966"/>
                <a:gd name="connsiteX7" fmla="*/ 531547 w 2731284"/>
                <a:gd name="connsiteY7" fmla="*/ 3303076 h 4406966"/>
                <a:gd name="connsiteX8" fmla="*/ 441574 w 2731284"/>
                <a:gd name="connsiteY8" fmla="*/ 3294006 h 4406966"/>
                <a:gd name="connsiteX9" fmla="*/ 0 w 2731284"/>
                <a:gd name="connsiteY9" fmla="*/ 2752213 h 4406966"/>
                <a:gd name="connsiteX10" fmla="*/ 441574 w 2731284"/>
                <a:gd name="connsiteY10" fmla="*/ 2210421 h 4406966"/>
                <a:gd name="connsiteX11" fmla="*/ 484304 w 2731284"/>
                <a:gd name="connsiteY11" fmla="*/ 2206113 h 4406966"/>
                <a:gd name="connsiteX12" fmla="*/ 441574 w 2731284"/>
                <a:gd name="connsiteY12" fmla="*/ 2201806 h 4406966"/>
                <a:gd name="connsiteX13" fmla="*/ 0 w 2731284"/>
                <a:gd name="connsiteY13" fmla="*/ 1660013 h 4406966"/>
                <a:gd name="connsiteX14" fmla="*/ 441574 w 2731284"/>
                <a:gd name="connsiteY14" fmla="*/ 1118221 h 4406966"/>
                <a:gd name="connsiteX15" fmla="*/ 531547 w 2731284"/>
                <a:gd name="connsiteY15" fmla="*/ 1109151 h 4406966"/>
                <a:gd name="connsiteX16" fmla="*/ 441574 w 2731284"/>
                <a:gd name="connsiteY16" fmla="*/ 1100081 h 4406966"/>
                <a:gd name="connsiteX17" fmla="*/ 0 w 2731284"/>
                <a:gd name="connsiteY17" fmla="*/ 558288 h 4406966"/>
                <a:gd name="connsiteX18" fmla="*/ 553028 w 2731284"/>
                <a:gd name="connsiteY18" fmla="*/ 5260 h 4406966"/>
                <a:gd name="connsiteX19" fmla="*/ 630513 w 2731284"/>
                <a:gd name="connsiteY19" fmla="*/ 0 h 440696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3490"/>
                <a:gd name="connsiteX1" fmla="*/ 755456 w 2731284"/>
                <a:gd name="connsiteY1" fmla="*/ 7896 h 4403490"/>
                <a:gd name="connsiteX2" fmla="*/ 2731284 w 2731284"/>
                <a:gd name="connsiteY2" fmla="*/ 2197386 h 4403490"/>
                <a:gd name="connsiteX3" fmla="*/ 755456 w 2731284"/>
                <a:gd name="connsiteY3" fmla="*/ 4386876 h 4403490"/>
                <a:gd name="connsiteX4" fmla="*/ 553028 w 2731284"/>
                <a:gd name="connsiteY4" fmla="*/ 4401706 h 4403490"/>
                <a:gd name="connsiteX5" fmla="*/ 0 w 2731284"/>
                <a:gd name="connsiteY5" fmla="*/ 3848678 h 4403490"/>
                <a:gd name="connsiteX6" fmla="*/ 441574 w 2731284"/>
                <a:gd name="connsiteY6" fmla="*/ 3306886 h 4403490"/>
                <a:gd name="connsiteX7" fmla="*/ 531547 w 2731284"/>
                <a:gd name="connsiteY7" fmla="*/ 3297816 h 4403490"/>
                <a:gd name="connsiteX8" fmla="*/ 441574 w 2731284"/>
                <a:gd name="connsiteY8" fmla="*/ 3288746 h 4403490"/>
                <a:gd name="connsiteX9" fmla="*/ 0 w 2731284"/>
                <a:gd name="connsiteY9" fmla="*/ 2746953 h 4403490"/>
                <a:gd name="connsiteX10" fmla="*/ 441574 w 2731284"/>
                <a:gd name="connsiteY10" fmla="*/ 2205161 h 4403490"/>
                <a:gd name="connsiteX11" fmla="*/ 484304 w 2731284"/>
                <a:gd name="connsiteY11" fmla="*/ 2200853 h 4403490"/>
                <a:gd name="connsiteX12" fmla="*/ 441574 w 2731284"/>
                <a:gd name="connsiteY12" fmla="*/ 2196546 h 4403490"/>
                <a:gd name="connsiteX13" fmla="*/ 0 w 2731284"/>
                <a:gd name="connsiteY13" fmla="*/ 1654753 h 4403490"/>
                <a:gd name="connsiteX14" fmla="*/ 441574 w 2731284"/>
                <a:gd name="connsiteY14" fmla="*/ 1112961 h 4403490"/>
                <a:gd name="connsiteX15" fmla="*/ 531547 w 2731284"/>
                <a:gd name="connsiteY15" fmla="*/ 1103891 h 4403490"/>
                <a:gd name="connsiteX16" fmla="*/ 441574 w 2731284"/>
                <a:gd name="connsiteY16" fmla="*/ 1094821 h 4403490"/>
                <a:gd name="connsiteX17" fmla="*/ 0 w 2731284"/>
                <a:gd name="connsiteY17" fmla="*/ 553028 h 4403490"/>
                <a:gd name="connsiteX18" fmla="*/ 553028 w 2731284"/>
                <a:gd name="connsiteY18" fmla="*/ 0 h 4403490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1284" h="4403128">
                  <a:moveTo>
                    <a:pt x="553028" y="0"/>
                  </a:moveTo>
                  <a:cubicBezTo>
                    <a:pt x="620504" y="2632"/>
                    <a:pt x="668930" y="-1086"/>
                    <a:pt x="755456" y="7896"/>
                  </a:cubicBezTo>
                  <a:cubicBezTo>
                    <a:pt x="1865250" y="120601"/>
                    <a:pt x="2731284" y="1057857"/>
                    <a:pt x="2731284" y="2197386"/>
                  </a:cubicBezTo>
                  <a:cubicBezTo>
                    <a:pt x="2731284" y="3336916"/>
                    <a:pt x="1865250" y="4274171"/>
                    <a:pt x="755456" y="4386876"/>
                  </a:cubicBezTo>
                  <a:cubicBezTo>
                    <a:pt x="643530" y="4398169"/>
                    <a:pt x="619171" y="4406603"/>
                    <a:pt x="553028" y="4401706"/>
                  </a:cubicBezTo>
                  <a:cubicBezTo>
                    <a:pt x="247599" y="4401706"/>
                    <a:pt x="0" y="4154107"/>
                    <a:pt x="0" y="3848678"/>
                  </a:cubicBezTo>
                  <a:cubicBezTo>
                    <a:pt x="0" y="3581428"/>
                    <a:pt x="189568" y="3358453"/>
                    <a:pt x="441574" y="3306886"/>
                  </a:cubicBezTo>
                  <a:lnTo>
                    <a:pt x="531547" y="3297816"/>
                  </a:lnTo>
                  <a:lnTo>
                    <a:pt x="441574" y="3288746"/>
                  </a:lnTo>
                  <a:cubicBezTo>
                    <a:pt x="189568" y="3237178"/>
                    <a:pt x="0" y="3014204"/>
                    <a:pt x="0" y="2746953"/>
                  </a:cubicBezTo>
                  <a:cubicBezTo>
                    <a:pt x="0" y="2479703"/>
                    <a:pt x="189568" y="2256728"/>
                    <a:pt x="441574" y="2205161"/>
                  </a:cubicBezTo>
                  <a:lnTo>
                    <a:pt x="484304" y="2200853"/>
                  </a:lnTo>
                  <a:lnTo>
                    <a:pt x="441574" y="2196546"/>
                  </a:lnTo>
                  <a:cubicBezTo>
                    <a:pt x="189568" y="2144978"/>
                    <a:pt x="0" y="1922003"/>
                    <a:pt x="0" y="1654753"/>
                  </a:cubicBezTo>
                  <a:cubicBezTo>
                    <a:pt x="0" y="1387503"/>
                    <a:pt x="189568" y="1164529"/>
                    <a:pt x="441574" y="1112961"/>
                  </a:cubicBezTo>
                  <a:lnTo>
                    <a:pt x="531547" y="1103891"/>
                  </a:lnTo>
                  <a:lnTo>
                    <a:pt x="441574" y="1094821"/>
                  </a:lnTo>
                  <a:cubicBezTo>
                    <a:pt x="189568" y="1043253"/>
                    <a:pt x="0" y="820279"/>
                    <a:pt x="0" y="553028"/>
                  </a:cubicBezTo>
                  <a:cubicBezTo>
                    <a:pt x="0" y="247599"/>
                    <a:pt x="247599" y="0"/>
                    <a:pt x="553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FI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2A93DD-64C0-251C-DEEA-73CAD084AD72}"/>
                </a:ext>
              </a:extLst>
            </p:cNvPr>
            <p:cNvSpPr/>
            <p:nvPr userDrawn="1"/>
          </p:nvSpPr>
          <p:spPr>
            <a:xfrm>
              <a:off x="6135595" y="483391"/>
              <a:ext cx="360455" cy="3604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7515D32-F4CC-1941-92F9-5C0F2C0AAE7E}"/>
                </a:ext>
              </a:extLst>
            </p:cNvPr>
            <p:cNvSpPr/>
            <p:nvPr userDrawn="1"/>
          </p:nvSpPr>
          <p:spPr>
            <a:xfrm>
              <a:off x="6659470" y="483391"/>
              <a:ext cx="360455" cy="3604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60C7D2F-0E37-BFA1-4527-E9A771DA7F86}"/>
                </a:ext>
              </a:extLst>
            </p:cNvPr>
            <p:cNvSpPr/>
            <p:nvPr userDrawn="1"/>
          </p:nvSpPr>
          <p:spPr>
            <a:xfrm>
              <a:off x="7196045" y="483391"/>
              <a:ext cx="360455" cy="3604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4" y="2240196"/>
            <a:ext cx="4053927" cy="82764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15436" y="3159579"/>
            <a:ext cx="4053927" cy="95060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15435" y="4201921"/>
            <a:ext cx="4053927" cy="62347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50899DD1-3850-1537-8E89-08EE4F7742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084" y="447061"/>
            <a:ext cx="918604" cy="918604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CDD7A965-AA14-E1A3-21B8-BF817E5EBB5C}"/>
              </a:ext>
            </a:extLst>
          </p:cNvPr>
          <p:cNvSpPr/>
          <p:nvPr userDrawn="1"/>
        </p:nvSpPr>
        <p:spPr>
          <a:xfrm rot="5400000">
            <a:off x="6023320" y="1154367"/>
            <a:ext cx="1654736" cy="2667615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2BF9DAA-17C4-8DAF-B3AA-87A2D8A7F667}"/>
              </a:ext>
            </a:extLst>
          </p:cNvPr>
          <p:cNvSpPr/>
          <p:nvPr userDrawn="1"/>
        </p:nvSpPr>
        <p:spPr>
          <a:xfrm rot="5400000">
            <a:off x="6023320" y="1835043"/>
            <a:ext cx="1654736" cy="2667615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D0EC037-95BB-9F2A-1CB8-781A7B178BE8}"/>
              </a:ext>
            </a:extLst>
          </p:cNvPr>
          <p:cNvSpPr/>
          <p:nvPr userDrawn="1"/>
        </p:nvSpPr>
        <p:spPr>
          <a:xfrm rot="5400000">
            <a:off x="6023320" y="2519819"/>
            <a:ext cx="1654736" cy="2667615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5505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4" y="2240196"/>
            <a:ext cx="4053927" cy="827643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15436" y="3159579"/>
            <a:ext cx="4053927" cy="95060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15435" y="4201921"/>
            <a:ext cx="4053927" cy="62347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5D384C0-B38A-4CF2-5A97-B5AA09371E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3084" y="447061"/>
            <a:ext cx="918604" cy="9186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D7AB63-163A-4B7B-084A-DFD326CE4B73}"/>
              </a:ext>
            </a:extLst>
          </p:cNvPr>
          <p:cNvGrpSpPr/>
          <p:nvPr userDrawn="1"/>
        </p:nvGrpSpPr>
        <p:grpSpPr>
          <a:xfrm>
            <a:off x="5516880" y="483391"/>
            <a:ext cx="2667615" cy="2147377"/>
            <a:chOff x="5516880" y="483391"/>
            <a:chExt cx="2667615" cy="214737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0EF11BB-13B7-E3C9-EA24-28A52EAD770B}"/>
                </a:ext>
              </a:extLst>
            </p:cNvPr>
            <p:cNvSpPr/>
            <p:nvPr userDrawn="1"/>
          </p:nvSpPr>
          <p:spPr>
            <a:xfrm rot="5400000">
              <a:off x="6023320" y="469592"/>
              <a:ext cx="1654736" cy="2667615"/>
            </a:xfrm>
            <a:custGeom>
              <a:avLst/>
              <a:gdLst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644619 w 2731284"/>
                <a:gd name="connsiteY4" fmla="*/ 4394253 h 4403486"/>
                <a:gd name="connsiteX5" fmla="*/ 553028 w 2731284"/>
                <a:gd name="connsiteY5" fmla="*/ 4403486 h 4403486"/>
                <a:gd name="connsiteX6" fmla="*/ 0 w 2731284"/>
                <a:gd name="connsiteY6" fmla="*/ 3850458 h 4403486"/>
                <a:gd name="connsiteX7" fmla="*/ 441574 w 2731284"/>
                <a:gd name="connsiteY7" fmla="*/ 3308666 h 4403486"/>
                <a:gd name="connsiteX8" fmla="*/ 531547 w 2731284"/>
                <a:gd name="connsiteY8" fmla="*/ 3299596 h 4403486"/>
                <a:gd name="connsiteX9" fmla="*/ 441574 w 2731284"/>
                <a:gd name="connsiteY9" fmla="*/ 3290526 h 4403486"/>
                <a:gd name="connsiteX10" fmla="*/ 0 w 2731284"/>
                <a:gd name="connsiteY10" fmla="*/ 2748733 h 4403486"/>
                <a:gd name="connsiteX11" fmla="*/ 441574 w 2731284"/>
                <a:gd name="connsiteY11" fmla="*/ 2206941 h 4403486"/>
                <a:gd name="connsiteX12" fmla="*/ 484304 w 2731284"/>
                <a:gd name="connsiteY12" fmla="*/ 2202633 h 4403486"/>
                <a:gd name="connsiteX13" fmla="*/ 441574 w 2731284"/>
                <a:gd name="connsiteY13" fmla="*/ 2198326 h 4403486"/>
                <a:gd name="connsiteX14" fmla="*/ 0 w 2731284"/>
                <a:gd name="connsiteY14" fmla="*/ 1656533 h 4403486"/>
                <a:gd name="connsiteX15" fmla="*/ 441574 w 2731284"/>
                <a:gd name="connsiteY15" fmla="*/ 1114741 h 4403486"/>
                <a:gd name="connsiteX16" fmla="*/ 531547 w 2731284"/>
                <a:gd name="connsiteY16" fmla="*/ 1105671 h 4403486"/>
                <a:gd name="connsiteX17" fmla="*/ 441574 w 2731284"/>
                <a:gd name="connsiteY17" fmla="*/ 1096601 h 4403486"/>
                <a:gd name="connsiteX18" fmla="*/ 0 w 2731284"/>
                <a:gd name="connsiteY18" fmla="*/ 554808 h 4403486"/>
                <a:gd name="connsiteX19" fmla="*/ 553028 w 2731284"/>
                <a:gd name="connsiteY19" fmla="*/ 1780 h 4403486"/>
                <a:gd name="connsiteX20" fmla="*/ 563838 w 2731284"/>
                <a:gd name="connsiteY20" fmla="*/ 2870 h 4403486"/>
                <a:gd name="connsiteX0" fmla="*/ 563838 w 2731284"/>
                <a:gd name="connsiteY0" fmla="*/ 0 h 4412138"/>
                <a:gd name="connsiteX1" fmla="*/ 755456 w 2731284"/>
                <a:gd name="connsiteY1" fmla="*/ 9676 h 4412138"/>
                <a:gd name="connsiteX2" fmla="*/ 2731284 w 2731284"/>
                <a:gd name="connsiteY2" fmla="*/ 2199166 h 4412138"/>
                <a:gd name="connsiteX3" fmla="*/ 755456 w 2731284"/>
                <a:gd name="connsiteY3" fmla="*/ 4388656 h 4412138"/>
                <a:gd name="connsiteX4" fmla="*/ 648109 w 2731284"/>
                <a:gd name="connsiteY4" fmla="*/ 4411704 h 4412138"/>
                <a:gd name="connsiteX5" fmla="*/ 553028 w 2731284"/>
                <a:gd name="connsiteY5" fmla="*/ 4403486 h 4412138"/>
                <a:gd name="connsiteX6" fmla="*/ 0 w 2731284"/>
                <a:gd name="connsiteY6" fmla="*/ 3850458 h 4412138"/>
                <a:gd name="connsiteX7" fmla="*/ 441574 w 2731284"/>
                <a:gd name="connsiteY7" fmla="*/ 3308666 h 4412138"/>
                <a:gd name="connsiteX8" fmla="*/ 531547 w 2731284"/>
                <a:gd name="connsiteY8" fmla="*/ 3299596 h 4412138"/>
                <a:gd name="connsiteX9" fmla="*/ 441574 w 2731284"/>
                <a:gd name="connsiteY9" fmla="*/ 3290526 h 4412138"/>
                <a:gd name="connsiteX10" fmla="*/ 0 w 2731284"/>
                <a:gd name="connsiteY10" fmla="*/ 2748733 h 4412138"/>
                <a:gd name="connsiteX11" fmla="*/ 441574 w 2731284"/>
                <a:gd name="connsiteY11" fmla="*/ 2206941 h 4412138"/>
                <a:gd name="connsiteX12" fmla="*/ 484304 w 2731284"/>
                <a:gd name="connsiteY12" fmla="*/ 2202633 h 4412138"/>
                <a:gd name="connsiteX13" fmla="*/ 441574 w 2731284"/>
                <a:gd name="connsiteY13" fmla="*/ 2198326 h 4412138"/>
                <a:gd name="connsiteX14" fmla="*/ 0 w 2731284"/>
                <a:gd name="connsiteY14" fmla="*/ 1656533 h 4412138"/>
                <a:gd name="connsiteX15" fmla="*/ 441574 w 2731284"/>
                <a:gd name="connsiteY15" fmla="*/ 1114741 h 4412138"/>
                <a:gd name="connsiteX16" fmla="*/ 531547 w 2731284"/>
                <a:gd name="connsiteY16" fmla="*/ 1105671 h 4412138"/>
                <a:gd name="connsiteX17" fmla="*/ 441574 w 2731284"/>
                <a:gd name="connsiteY17" fmla="*/ 1096601 h 4412138"/>
                <a:gd name="connsiteX18" fmla="*/ 0 w 2731284"/>
                <a:gd name="connsiteY18" fmla="*/ 554808 h 4412138"/>
                <a:gd name="connsiteX19" fmla="*/ 553028 w 2731284"/>
                <a:gd name="connsiteY19" fmla="*/ 1780 h 4412138"/>
                <a:gd name="connsiteX20" fmla="*/ 563838 w 2731284"/>
                <a:gd name="connsiteY20" fmla="*/ 2870 h 4412138"/>
                <a:gd name="connsiteX21" fmla="*/ 563838 w 2731284"/>
                <a:gd name="connsiteY21" fmla="*/ 0 h 4412138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4466"/>
                <a:gd name="connsiteX1" fmla="*/ 755456 w 2731284"/>
                <a:gd name="connsiteY1" fmla="*/ 9676 h 4404466"/>
                <a:gd name="connsiteX2" fmla="*/ 2731284 w 2731284"/>
                <a:gd name="connsiteY2" fmla="*/ 2199166 h 4404466"/>
                <a:gd name="connsiteX3" fmla="*/ 755456 w 2731284"/>
                <a:gd name="connsiteY3" fmla="*/ 4388656 h 4404466"/>
                <a:gd name="connsiteX4" fmla="*/ 553028 w 2731284"/>
                <a:gd name="connsiteY4" fmla="*/ 4403486 h 4404466"/>
                <a:gd name="connsiteX5" fmla="*/ 0 w 2731284"/>
                <a:gd name="connsiteY5" fmla="*/ 3850458 h 4404466"/>
                <a:gd name="connsiteX6" fmla="*/ 441574 w 2731284"/>
                <a:gd name="connsiteY6" fmla="*/ 3308666 h 4404466"/>
                <a:gd name="connsiteX7" fmla="*/ 531547 w 2731284"/>
                <a:gd name="connsiteY7" fmla="*/ 3299596 h 4404466"/>
                <a:gd name="connsiteX8" fmla="*/ 441574 w 2731284"/>
                <a:gd name="connsiteY8" fmla="*/ 3290526 h 4404466"/>
                <a:gd name="connsiteX9" fmla="*/ 0 w 2731284"/>
                <a:gd name="connsiteY9" fmla="*/ 2748733 h 4404466"/>
                <a:gd name="connsiteX10" fmla="*/ 441574 w 2731284"/>
                <a:gd name="connsiteY10" fmla="*/ 2206941 h 4404466"/>
                <a:gd name="connsiteX11" fmla="*/ 484304 w 2731284"/>
                <a:gd name="connsiteY11" fmla="*/ 2202633 h 4404466"/>
                <a:gd name="connsiteX12" fmla="*/ 441574 w 2731284"/>
                <a:gd name="connsiteY12" fmla="*/ 2198326 h 4404466"/>
                <a:gd name="connsiteX13" fmla="*/ 0 w 2731284"/>
                <a:gd name="connsiteY13" fmla="*/ 1656533 h 4404466"/>
                <a:gd name="connsiteX14" fmla="*/ 441574 w 2731284"/>
                <a:gd name="connsiteY14" fmla="*/ 1114741 h 4404466"/>
                <a:gd name="connsiteX15" fmla="*/ 531547 w 2731284"/>
                <a:gd name="connsiteY15" fmla="*/ 1105671 h 4404466"/>
                <a:gd name="connsiteX16" fmla="*/ 441574 w 2731284"/>
                <a:gd name="connsiteY16" fmla="*/ 1096601 h 4404466"/>
                <a:gd name="connsiteX17" fmla="*/ 0 w 2731284"/>
                <a:gd name="connsiteY17" fmla="*/ 554808 h 4404466"/>
                <a:gd name="connsiteX18" fmla="*/ 553028 w 2731284"/>
                <a:gd name="connsiteY18" fmla="*/ 1780 h 4404466"/>
                <a:gd name="connsiteX19" fmla="*/ 563838 w 2731284"/>
                <a:gd name="connsiteY19" fmla="*/ 2870 h 4404466"/>
                <a:gd name="connsiteX20" fmla="*/ 563838 w 2731284"/>
                <a:gd name="connsiteY20" fmla="*/ 0 h 4404466"/>
                <a:gd name="connsiteX0" fmla="*/ 563838 w 2731284"/>
                <a:gd name="connsiteY0" fmla="*/ 0 h 4405270"/>
                <a:gd name="connsiteX1" fmla="*/ 755456 w 2731284"/>
                <a:gd name="connsiteY1" fmla="*/ 9676 h 4405270"/>
                <a:gd name="connsiteX2" fmla="*/ 2731284 w 2731284"/>
                <a:gd name="connsiteY2" fmla="*/ 2199166 h 4405270"/>
                <a:gd name="connsiteX3" fmla="*/ 755456 w 2731284"/>
                <a:gd name="connsiteY3" fmla="*/ 4388656 h 4405270"/>
                <a:gd name="connsiteX4" fmla="*/ 553028 w 2731284"/>
                <a:gd name="connsiteY4" fmla="*/ 4403486 h 4405270"/>
                <a:gd name="connsiteX5" fmla="*/ 0 w 2731284"/>
                <a:gd name="connsiteY5" fmla="*/ 3850458 h 4405270"/>
                <a:gd name="connsiteX6" fmla="*/ 441574 w 2731284"/>
                <a:gd name="connsiteY6" fmla="*/ 3308666 h 4405270"/>
                <a:gd name="connsiteX7" fmla="*/ 531547 w 2731284"/>
                <a:gd name="connsiteY7" fmla="*/ 3299596 h 4405270"/>
                <a:gd name="connsiteX8" fmla="*/ 441574 w 2731284"/>
                <a:gd name="connsiteY8" fmla="*/ 3290526 h 4405270"/>
                <a:gd name="connsiteX9" fmla="*/ 0 w 2731284"/>
                <a:gd name="connsiteY9" fmla="*/ 2748733 h 4405270"/>
                <a:gd name="connsiteX10" fmla="*/ 441574 w 2731284"/>
                <a:gd name="connsiteY10" fmla="*/ 2206941 h 4405270"/>
                <a:gd name="connsiteX11" fmla="*/ 484304 w 2731284"/>
                <a:gd name="connsiteY11" fmla="*/ 2202633 h 4405270"/>
                <a:gd name="connsiteX12" fmla="*/ 441574 w 2731284"/>
                <a:gd name="connsiteY12" fmla="*/ 2198326 h 4405270"/>
                <a:gd name="connsiteX13" fmla="*/ 0 w 2731284"/>
                <a:gd name="connsiteY13" fmla="*/ 1656533 h 4405270"/>
                <a:gd name="connsiteX14" fmla="*/ 441574 w 2731284"/>
                <a:gd name="connsiteY14" fmla="*/ 1114741 h 4405270"/>
                <a:gd name="connsiteX15" fmla="*/ 531547 w 2731284"/>
                <a:gd name="connsiteY15" fmla="*/ 1105671 h 4405270"/>
                <a:gd name="connsiteX16" fmla="*/ 441574 w 2731284"/>
                <a:gd name="connsiteY16" fmla="*/ 1096601 h 4405270"/>
                <a:gd name="connsiteX17" fmla="*/ 0 w 2731284"/>
                <a:gd name="connsiteY17" fmla="*/ 554808 h 4405270"/>
                <a:gd name="connsiteX18" fmla="*/ 553028 w 2731284"/>
                <a:gd name="connsiteY18" fmla="*/ 1780 h 4405270"/>
                <a:gd name="connsiteX19" fmla="*/ 563838 w 2731284"/>
                <a:gd name="connsiteY19" fmla="*/ 2870 h 4405270"/>
                <a:gd name="connsiteX20" fmla="*/ 563838 w 2731284"/>
                <a:gd name="connsiteY20" fmla="*/ 0 h 4405270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7178"/>
                <a:gd name="connsiteX1" fmla="*/ 755456 w 2731284"/>
                <a:gd name="connsiteY1" fmla="*/ 9676 h 4407178"/>
                <a:gd name="connsiteX2" fmla="*/ 2731284 w 2731284"/>
                <a:gd name="connsiteY2" fmla="*/ 2199166 h 4407178"/>
                <a:gd name="connsiteX3" fmla="*/ 755456 w 2731284"/>
                <a:gd name="connsiteY3" fmla="*/ 4388656 h 4407178"/>
                <a:gd name="connsiteX4" fmla="*/ 553028 w 2731284"/>
                <a:gd name="connsiteY4" fmla="*/ 4403486 h 4407178"/>
                <a:gd name="connsiteX5" fmla="*/ 0 w 2731284"/>
                <a:gd name="connsiteY5" fmla="*/ 3850458 h 4407178"/>
                <a:gd name="connsiteX6" fmla="*/ 441574 w 2731284"/>
                <a:gd name="connsiteY6" fmla="*/ 3308666 h 4407178"/>
                <a:gd name="connsiteX7" fmla="*/ 531547 w 2731284"/>
                <a:gd name="connsiteY7" fmla="*/ 3299596 h 4407178"/>
                <a:gd name="connsiteX8" fmla="*/ 441574 w 2731284"/>
                <a:gd name="connsiteY8" fmla="*/ 3290526 h 4407178"/>
                <a:gd name="connsiteX9" fmla="*/ 0 w 2731284"/>
                <a:gd name="connsiteY9" fmla="*/ 2748733 h 4407178"/>
                <a:gd name="connsiteX10" fmla="*/ 441574 w 2731284"/>
                <a:gd name="connsiteY10" fmla="*/ 2206941 h 4407178"/>
                <a:gd name="connsiteX11" fmla="*/ 484304 w 2731284"/>
                <a:gd name="connsiteY11" fmla="*/ 2202633 h 4407178"/>
                <a:gd name="connsiteX12" fmla="*/ 441574 w 2731284"/>
                <a:gd name="connsiteY12" fmla="*/ 2198326 h 4407178"/>
                <a:gd name="connsiteX13" fmla="*/ 0 w 2731284"/>
                <a:gd name="connsiteY13" fmla="*/ 1656533 h 4407178"/>
                <a:gd name="connsiteX14" fmla="*/ 441574 w 2731284"/>
                <a:gd name="connsiteY14" fmla="*/ 1114741 h 4407178"/>
                <a:gd name="connsiteX15" fmla="*/ 531547 w 2731284"/>
                <a:gd name="connsiteY15" fmla="*/ 1105671 h 4407178"/>
                <a:gd name="connsiteX16" fmla="*/ 441574 w 2731284"/>
                <a:gd name="connsiteY16" fmla="*/ 1096601 h 4407178"/>
                <a:gd name="connsiteX17" fmla="*/ 0 w 2731284"/>
                <a:gd name="connsiteY17" fmla="*/ 554808 h 4407178"/>
                <a:gd name="connsiteX18" fmla="*/ 553028 w 2731284"/>
                <a:gd name="connsiteY18" fmla="*/ 1780 h 4407178"/>
                <a:gd name="connsiteX19" fmla="*/ 563838 w 2731284"/>
                <a:gd name="connsiteY19" fmla="*/ 2870 h 4407178"/>
                <a:gd name="connsiteX20" fmla="*/ 563838 w 2731284"/>
                <a:gd name="connsiteY20" fmla="*/ 0 h 4407178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618 h 4404104"/>
                <a:gd name="connsiteX1" fmla="*/ 755456 w 2731284"/>
                <a:gd name="connsiteY1" fmla="*/ 10294 h 4404104"/>
                <a:gd name="connsiteX2" fmla="*/ 2731284 w 2731284"/>
                <a:gd name="connsiteY2" fmla="*/ 2199784 h 4404104"/>
                <a:gd name="connsiteX3" fmla="*/ 755456 w 2731284"/>
                <a:gd name="connsiteY3" fmla="*/ 4389274 h 4404104"/>
                <a:gd name="connsiteX4" fmla="*/ 553028 w 2731284"/>
                <a:gd name="connsiteY4" fmla="*/ 4404104 h 4404104"/>
                <a:gd name="connsiteX5" fmla="*/ 0 w 2731284"/>
                <a:gd name="connsiteY5" fmla="*/ 3851076 h 4404104"/>
                <a:gd name="connsiteX6" fmla="*/ 441574 w 2731284"/>
                <a:gd name="connsiteY6" fmla="*/ 3309284 h 4404104"/>
                <a:gd name="connsiteX7" fmla="*/ 531547 w 2731284"/>
                <a:gd name="connsiteY7" fmla="*/ 3300214 h 4404104"/>
                <a:gd name="connsiteX8" fmla="*/ 441574 w 2731284"/>
                <a:gd name="connsiteY8" fmla="*/ 3291144 h 4404104"/>
                <a:gd name="connsiteX9" fmla="*/ 0 w 2731284"/>
                <a:gd name="connsiteY9" fmla="*/ 2749351 h 4404104"/>
                <a:gd name="connsiteX10" fmla="*/ 441574 w 2731284"/>
                <a:gd name="connsiteY10" fmla="*/ 2207559 h 4404104"/>
                <a:gd name="connsiteX11" fmla="*/ 484304 w 2731284"/>
                <a:gd name="connsiteY11" fmla="*/ 2203251 h 4404104"/>
                <a:gd name="connsiteX12" fmla="*/ 441574 w 2731284"/>
                <a:gd name="connsiteY12" fmla="*/ 2198944 h 4404104"/>
                <a:gd name="connsiteX13" fmla="*/ 0 w 2731284"/>
                <a:gd name="connsiteY13" fmla="*/ 1657151 h 4404104"/>
                <a:gd name="connsiteX14" fmla="*/ 441574 w 2731284"/>
                <a:gd name="connsiteY14" fmla="*/ 1115359 h 4404104"/>
                <a:gd name="connsiteX15" fmla="*/ 531547 w 2731284"/>
                <a:gd name="connsiteY15" fmla="*/ 1106289 h 4404104"/>
                <a:gd name="connsiteX16" fmla="*/ 441574 w 2731284"/>
                <a:gd name="connsiteY16" fmla="*/ 1097219 h 4404104"/>
                <a:gd name="connsiteX17" fmla="*/ 0 w 2731284"/>
                <a:gd name="connsiteY17" fmla="*/ 555426 h 4404104"/>
                <a:gd name="connsiteX18" fmla="*/ 553028 w 2731284"/>
                <a:gd name="connsiteY18" fmla="*/ 2398 h 4404104"/>
                <a:gd name="connsiteX19" fmla="*/ 563838 w 2731284"/>
                <a:gd name="connsiteY19" fmla="*/ 3488 h 4404104"/>
                <a:gd name="connsiteX20" fmla="*/ 563838 w 2731284"/>
                <a:gd name="connsiteY20" fmla="*/ 618 h 4404104"/>
                <a:gd name="connsiteX0" fmla="*/ 652738 w 2731284"/>
                <a:gd name="connsiteY0" fmla="*/ 265 h 4419626"/>
                <a:gd name="connsiteX1" fmla="*/ 755456 w 2731284"/>
                <a:gd name="connsiteY1" fmla="*/ 25816 h 4419626"/>
                <a:gd name="connsiteX2" fmla="*/ 2731284 w 2731284"/>
                <a:gd name="connsiteY2" fmla="*/ 2215306 h 4419626"/>
                <a:gd name="connsiteX3" fmla="*/ 755456 w 2731284"/>
                <a:gd name="connsiteY3" fmla="*/ 4404796 h 4419626"/>
                <a:gd name="connsiteX4" fmla="*/ 553028 w 2731284"/>
                <a:gd name="connsiteY4" fmla="*/ 4419626 h 4419626"/>
                <a:gd name="connsiteX5" fmla="*/ 0 w 2731284"/>
                <a:gd name="connsiteY5" fmla="*/ 3866598 h 4419626"/>
                <a:gd name="connsiteX6" fmla="*/ 441574 w 2731284"/>
                <a:gd name="connsiteY6" fmla="*/ 3324806 h 4419626"/>
                <a:gd name="connsiteX7" fmla="*/ 531547 w 2731284"/>
                <a:gd name="connsiteY7" fmla="*/ 3315736 h 4419626"/>
                <a:gd name="connsiteX8" fmla="*/ 441574 w 2731284"/>
                <a:gd name="connsiteY8" fmla="*/ 3306666 h 4419626"/>
                <a:gd name="connsiteX9" fmla="*/ 0 w 2731284"/>
                <a:gd name="connsiteY9" fmla="*/ 2764873 h 4419626"/>
                <a:gd name="connsiteX10" fmla="*/ 441574 w 2731284"/>
                <a:gd name="connsiteY10" fmla="*/ 2223081 h 4419626"/>
                <a:gd name="connsiteX11" fmla="*/ 484304 w 2731284"/>
                <a:gd name="connsiteY11" fmla="*/ 2218773 h 4419626"/>
                <a:gd name="connsiteX12" fmla="*/ 441574 w 2731284"/>
                <a:gd name="connsiteY12" fmla="*/ 2214466 h 4419626"/>
                <a:gd name="connsiteX13" fmla="*/ 0 w 2731284"/>
                <a:gd name="connsiteY13" fmla="*/ 1672673 h 4419626"/>
                <a:gd name="connsiteX14" fmla="*/ 441574 w 2731284"/>
                <a:gd name="connsiteY14" fmla="*/ 1130881 h 4419626"/>
                <a:gd name="connsiteX15" fmla="*/ 531547 w 2731284"/>
                <a:gd name="connsiteY15" fmla="*/ 1121811 h 4419626"/>
                <a:gd name="connsiteX16" fmla="*/ 441574 w 2731284"/>
                <a:gd name="connsiteY16" fmla="*/ 1112741 h 4419626"/>
                <a:gd name="connsiteX17" fmla="*/ 0 w 2731284"/>
                <a:gd name="connsiteY17" fmla="*/ 570948 h 4419626"/>
                <a:gd name="connsiteX18" fmla="*/ 553028 w 2731284"/>
                <a:gd name="connsiteY18" fmla="*/ 17920 h 4419626"/>
                <a:gd name="connsiteX19" fmla="*/ 563838 w 2731284"/>
                <a:gd name="connsiteY19" fmla="*/ 19010 h 4419626"/>
                <a:gd name="connsiteX20" fmla="*/ 652738 w 2731284"/>
                <a:gd name="connsiteY20" fmla="*/ 265 h 4419626"/>
                <a:gd name="connsiteX0" fmla="*/ 563838 w 2731284"/>
                <a:gd name="connsiteY0" fmla="*/ 109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19" fmla="*/ 563838 w 2731284"/>
                <a:gd name="connsiteY19" fmla="*/ 1090 h 4401706"/>
                <a:gd name="connsiteX0" fmla="*/ 630513 w 2731284"/>
                <a:gd name="connsiteY0" fmla="*/ 0 h 4406966"/>
                <a:gd name="connsiteX1" fmla="*/ 755456 w 2731284"/>
                <a:gd name="connsiteY1" fmla="*/ 13156 h 4406966"/>
                <a:gd name="connsiteX2" fmla="*/ 2731284 w 2731284"/>
                <a:gd name="connsiteY2" fmla="*/ 2202646 h 4406966"/>
                <a:gd name="connsiteX3" fmla="*/ 755456 w 2731284"/>
                <a:gd name="connsiteY3" fmla="*/ 4392136 h 4406966"/>
                <a:gd name="connsiteX4" fmla="*/ 553028 w 2731284"/>
                <a:gd name="connsiteY4" fmla="*/ 4406966 h 4406966"/>
                <a:gd name="connsiteX5" fmla="*/ 0 w 2731284"/>
                <a:gd name="connsiteY5" fmla="*/ 3853938 h 4406966"/>
                <a:gd name="connsiteX6" fmla="*/ 441574 w 2731284"/>
                <a:gd name="connsiteY6" fmla="*/ 3312146 h 4406966"/>
                <a:gd name="connsiteX7" fmla="*/ 531547 w 2731284"/>
                <a:gd name="connsiteY7" fmla="*/ 3303076 h 4406966"/>
                <a:gd name="connsiteX8" fmla="*/ 441574 w 2731284"/>
                <a:gd name="connsiteY8" fmla="*/ 3294006 h 4406966"/>
                <a:gd name="connsiteX9" fmla="*/ 0 w 2731284"/>
                <a:gd name="connsiteY9" fmla="*/ 2752213 h 4406966"/>
                <a:gd name="connsiteX10" fmla="*/ 441574 w 2731284"/>
                <a:gd name="connsiteY10" fmla="*/ 2210421 h 4406966"/>
                <a:gd name="connsiteX11" fmla="*/ 484304 w 2731284"/>
                <a:gd name="connsiteY11" fmla="*/ 2206113 h 4406966"/>
                <a:gd name="connsiteX12" fmla="*/ 441574 w 2731284"/>
                <a:gd name="connsiteY12" fmla="*/ 2201806 h 4406966"/>
                <a:gd name="connsiteX13" fmla="*/ 0 w 2731284"/>
                <a:gd name="connsiteY13" fmla="*/ 1660013 h 4406966"/>
                <a:gd name="connsiteX14" fmla="*/ 441574 w 2731284"/>
                <a:gd name="connsiteY14" fmla="*/ 1118221 h 4406966"/>
                <a:gd name="connsiteX15" fmla="*/ 531547 w 2731284"/>
                <a:gd name="connsiteY15" fmla="*/ 1109151 h 4406966"/>
                <a:gd name="connsiteX16" fmla="*/ 441574 w 2731284"/>
                <a:gd name="connsiteY16" fmla="*/ 1100081 h 4406966"/>
                <a:gd name="connsiteX17" fmla="*/ 0 w 2731284"/>
                <a:gd name="connsiteY17" fmla="*/ 558288 h 4406966"/>
                <a:gd name="connsiteX18" fmla="*/ 553028 w 2731284"/>
                <a:gd name="connsiteY18" fmla="*/ 5260 h 4406966"/>
                <a:gd name="connsiteX19" fmla="*/ 630513 w 2731284"/>
                <a:gd name="connsiteY19" fmla="*/ 0 h 440696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3490"/>
                <a:gd name="connsiteX1" fmla="*/ 755456 w 2731284"/>
                <a:gd name="connsiteY1" fmla="*/ 7896 h 4403490"/>
                <a:gd name="connsiteX2" fmla="*/ 2731284 w 2731284"/>
                <a:gd name="connsiteY2" fmla="*/ 2197386 h 4403490"/>
                <a:gd name="connsiteX3" fmla="*/ 755456 w 2731284"/>
                <a:gd name="connsiteY3" fmla="*/ 4386876 h 4403490"/>
                <a:gd name="connsiteX4" fmla="*/ 553028 w 2731284"/>
                <a:gd name="connsiteY4" fmla="*/ 4401706 h 4403490"/>
                <a:gd name="connsiteX5" fmla="*/ 0 w 2731284"/>
                <a:gd name="connsiteY5" fmla="*/ 3848678 h 4403490"/>
                <a:gd name="connsiteX6" fmla="*/ 441574 w 2731284"/>
                <a:gd name="connsiteY6" fmla="*/ 3306886 h 4403490"/>
                <a:gd name="connsiteX7" fmla="*/ 531547 w 2731284"/>
                <a:gd name="connsiteY7" fmla="*/ 3297816 h 4403490"/>
                <a:gd name="connsiteX8" fmla="*/ 441574 w 2731284"/>
                <a:gd name="connsiteY8" fmla="*/ 3288746 h 4403490"/>
                <a:gd name="connsiteX9" fmla="*/ 0 w 2731284"/>
                <a:gd name="connsiteY9" fmla="*/ 2746953 h 4403490"/>
                <a:gd name="connsiteX10" fmla="*/ 441574 w 2731284"/>
                <a:gd name="connsiteY10" fmla="*/ 2205161 h 4403490"/>
                <a:gd name="connsiteX11" fmla="*/ 484304 w 2731284"/>
                <a:gd name="connsiteY11" fmla="*/ 2200853 h 4403490"/>
                <a:gd name="connsiteX12" fmla="*/ 441574 w 2731284"/>
                <a:gd name="connsiteY12" fmla="*/ 2196546 h 4403490"/>
                <a:gd name="connsiteX13" fmla="*/ 0 w 2731284"/>
                <a:gd name="connsiteY13" fmla="*/ 1654753 h 4403490"/>
                <a:gd name="connsiteX14" fmla="*/ 441574 w 2731284"/>
                <a:gd name="connsiteY14" fmla="*/ 1112961 h 4403490"/>
                <a:gd name="connsiteX15" fmla="*/ 531547 w 2731284"/>
                <a:gd name="connsiteY15" fmla="*/ 1103891 h 4403490"/>
                <a:gd name="connsiteX16" fmla="*/ 441574 w 2731284"/>
                <a:gd name="connsiteY16" fmla="*/ 1094821 h 4403490"/>
                <a:gd name="connsiteX17" fmla="*/ 0 w 2731284"/>
                <a:gd name="connsiteY17" fmla="*/ 553028 h 4403490"/>
                <a:gd name="connsiteX18" fmla="*/ 553028 w 2731284"/>
                <a:gd name="connsiteY18" fmla="*/ 0 h 4403490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1284" h="4403128">
                  <a:moveTo>
                    <a:pt x="553028" y="0"/>
                  </a:moveTo>
                  <a:cubicBezTo>
                    <a:pt x="620504" y="2632"/>
                    <a:pt x="668930" y="-1086"/>
                    <a:pt x="755456" y="7896"/>
                  </a:cubicBezTo>
                  <a:cubicBezTo>
                    <a:pt x="1865250" y="120601"/>
                    <a:pt x="2731284" y="1057857"/>
                    <a:pt x="2731284" y="2197386"/>
                  </a:cubicBezTo>
                  <a:cubicBezTo>
                    <a:pt x="2731284" y="3336916"/>
                    <a:pt x="1865250" y="4274171"/>
                    <a:pt x="755456" y="4386876"/>
                  </a:cubicBezTo>
                  <a:cubicBezTo>
                    <a:pt x="643530" y="4398169"/>
                    <a:pt x="619171" y="4406603"/>
                    <a:pt x="553028" y="4401706"/>
                  </a:cubicBezTo>
                  <a:cubicBezTo>
                    <a:pt x="247599" y="4401706"/>
                    <a:pt x="0" y="4154107"/>
                    <a:pt x="0" y="3848678"/>
                  </a:cubicBezTo>
                  <a:cubicBezTo>
                    <a:pt x="0" y="3581428"/>
                    <a:pt x="189568" y="3358453"/>
                    <a:pt x="441574" y="3306886"/>
                  </a:cubicBezTo>
                  <a:lnTo>
                    <a:pt x="531547" y="3297816"/>
                  </a:lnTo>
                  <a:lnTo>
                    <a:pt x="441574" y="3288746"/>
                  </a:lnTo>
                  <a:cubicBezTo>
                    <a:pt x="189568" y="3237178"/>
                    <a:pt x="0" y="3014204"/>
                    <a:pt x="0" y="2746953"/>
                  </a:cubicBezTo>
                  <a:cubicBezTo>
                    <a:pt x="0" y="2479703"/>
                    <a:pt x="189568" y="2256728"/>
                    <a:pt x="441574" y="2205161"/>
                  </a:cubicBezTo>
                  <a:lnTo>
                    <a:pt x="484304" y="2200853"/>
                  </a:lnTo>
                  <a:lnTo>
                    <a:pt x="441574" y="2196546"/>
                  </a:lnTo>
                  <a:cubicBezTo>
                    <a:pt x="189568" y="2144978"/>
                    <a:pt x="0" y="1922003"/>
                    <a:pt x="0" y="1654753"/>
                  </a:cubicBezTo>
                  <a:cubicBezTo>
                    <a:pt x="0" y="1387503"/>
                    <a:pt x="189568" y="1164529"/>
                    <a:pt x="441574" y="1112961"/>
                  </a:cubicBezTo>
                  <a:lnTo>
                    <a:pt x="531547" y="1103891"/>
                  </a:lnTo>
                  <a:lnTo>
                    <a:pt x="441574" y="1094821"/>
                  </a:lnTo>
                  <a:cubicBezTo>
                    <a:pt x="189568" y="1043253"/>
                    <a:pt x="0" y="820279"/>
                    <a:pt x="0" y="553028"/>
                  </a:cubicBezTo>
                  <a:cubicBezTo>
                    <a:pt x="0" y="247599"/>
                    <a:pt x="247599" y="0"/>
                    <a:pt x="553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FI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9D3D304-D8B9-AD15-B4B9-78E5DC98FC36}"/>
                </a:ext>
              </a:extLst>
            </p:cNvPr>
            <p:cNvSpPr/>
            <p:nvPr userDrawn="1"/>
          </p:nvSpPr>
          <p:spPr>
            <a:xfrm>
              <a:off x="6135595" y="483391"/>
              <a:ext cx="360455" cy="3604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66BC4DB-1169-881E-A081-AB27A53F0D55}"/>
                </a:ext>
              </a:extLst>
            </p:cNvPr>
            <p:cNvSpPr/>
            <p:nvPr userDrawn="1"/>
          </p:nvSpPr>
          <p:spPr>
            <a:xfrm>
              <a:off x="6659470" y="483391"/>
              <a:ext cx="360455" cy="3604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3AA4D5F-C0B4-AF95-8890-BD93CC0B19BC}"/>
                </a:ext>
              </a:extLst>
            </p:cNvPr>
            <p:cNvSpPr/>
            <p:nvPr userDrawn="1"/>
          </p:nvSpPr>
          <p:spPr>
            <a:xfrm>
              <a:off x="7196045" y="483391"/>
              <a:ext cx="360455" cy="3604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3C473628-23A8-84CA-564B-CAD9E1515864}"/>
              </a:ext>
            </a:extLst>
          </p:cNvPr>
          <p:cNvSpPr/>
          <p:nvPr userDrawn="1"/>
        </p:nvSpPr>
        <p:spPr>
          <a:xfrm rot="5400000">
            <a:off x="6023320" y="1154367"/>
            <a:ext cx="1654736" cy="2667615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310AA8D-0BC5-18FD-4D91-F67BB9992B55}"/>
              </a:ext>
            </a:extLst>
          </p:cNvPr>
          <p:cNvSpPr/>
          <p:nvPr userDrawn="1"/>
        </p:nvSpPr>
        <p:spPr>
          <a:xfrm rot="5400000">
            <a:off x="6023320" y="1835043"/>
            <a:ext cx="1654736" cy="2667615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5A30C32E-7A6A-9CFE-C31F-850DFF286EDD}"/>
              </a:ext>
            </a:extLst>
          </p:cNvPr>
          <p:cNvSpPr/>
          <p:nvPr userDrawn="1"/>
        </p:nvSpPr>
        <p:spPr>
          <a:xfrm rot="5400000">
            <a:off x="6023320" y="2519819"/>
            <a:ext cx="1654736" cy="2667615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4445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3F951DC-D59D-FA56-2A59-A51806299CD8}"/>
              </a:ext>
            </a:extLst>
          </p:cNvPr>
          <p:cNvGrpSpPr/>
          <p:nvPr userDrawn="1"/>
        </p:nvGrpSpPr>
        <p:grpSpPr>
          <a:xfrm>
            <a:off x="5915317" y="-351501"/>
            <a:ext cx="5749341" cy="5837901"/>
            <a:chOff x="167564" y="-351501"/>
            <a:chExt cx="5749341" cy="583790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5098FF8-54A9-AEDF-CD66-7216C558DEE9}"/>
                </a:ext>
              </a:extLst>
            </p:cNvPr>
            <p:cNvSpPr/>
            <p:nvPr userDrawn="1"/>
          </p:nvSpPr>
          <p:spPr>
            <a:xfrm>
              <a:off x="167564" y="-351501"/>
              <a:ext cx="3621282" cy="5837901"/>
            </a:xfrm>
            <a:custGeom>
              <a:avLst/>
              <a:gdLst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644619 w 2731284"/>
                <a:gd name="connsiteY4" fmla="*/ 4394253 h 4403486"/>
                <a:gd name="connsiteX5" fmla="*/ 553028 w 2731284"/>
                <a:gd name="connsiteY5" fmla="*/ 4403486 h 4403486"/>
                <a:gd name="connsiteX6" fmla="*/ 0 w 2731284"/>
                <a:gd name="connsiteY6" fmla="*/ 3850458 h 4403486"/>
                <a:gd name="connsiteX7" fmla="*/ 441574 w 2731284"/>
                <a:gd name="connsiteY7" fmla="*/ 3308666 h 4403486"/>
                <a:gd name="connsiteX8" fmla="*/ 531547 w 2731284"/>
                <a:gd name="connsiteY8" fmla="*/ 3299596 h 4403486"/>
                <a:gd name="connsiteX9" fmla="*/ 441574 w 2731284"/>
                <a:gd name="connsiteY9" fmla="*/ 3290526 h 4403486"/>
                <a:gd name="connsiteX10" fmla="*/ 0 w 2731284"/>
                <a:gd name="connsiteY10" fmla="*/ 2748733 h 4403486"/>
                <a:gd name="connsiteX11" fmla="*/ 441574 w 2731284"/>
                <a:gd name="connsiteY11" fmla="*/ 2206941 h 4403486"/>
                <a:gd name="connsiteX12" fmla="*/ 484304 w 2731284"/>
                <a:gd name="connsiteY12" fmla="*/ 2202633 h 4403486"/>
                <a:gd name="connsiteX13" fmla="*/ 441574 w 2731284"/>
                <a:gd name="connsiteY13" fmla="*/ 2198326 h 4403486"/>
                <a:gd name="connsiteX14" fmla="*/ 0 w 2731284"/>
                <a:gd name="connsiteY14" fmla="*/ 1656533 h 4403486"/>
                <a:gd name="connsiteX15" fmla="*/ 441574 w 2731284"/>
                <a:gd name="connsiteY15" fmla="*/ 1114741 h 4403486"/>
                <a:gd name="connsiteX16" fmla="*/ 531547 w 2731284"/>
                <a:gd name="connsiteY16" fmla="*/ 1105671 h 4403486"/>
                <a:gd name="connsiteX17" fmla="*/ 441574 w 2731284"/>
                <a:gd name="connsiteY17" fmla="*/ 1096601 h 4403486"/>
                <a:gd name="connsiteX18" fmla="*/ 0 w 2731284"/>
                <a:gd name="connsiteY18" fmla="*/ 554808 h 4403486"/>
                <a:gd name="connsiteX19" fmla="*/ 553028 w 2731284"/>
                <a:gd name="connsiteY19" fmla="*/ 1780 h 4403486"/>
                <a:gd name="connsiteX20" fmla="*/ 563838 w 2731284"/>
                <a:gd name="connsiteY20" fmla="*/ 2870 h 4403486"/>
                <a:gd name="connsiteX0" fmla="*/ 563838 w 2731284"/>
                <a:gd name="connsiteY0" fmla="*/ 0 h 4412138"/>
                <a:gd name="connsiteX1" fmla="*/ 755456 w 2731284"/>
                <a:gd name="connsiteY1" fmla="*/ 9676 h 4412138"/>
                <a:gd name="connsiteX2" fmla="*/ 2731284 w 2731284"/>
                <a:gd name="connsiteY2" fmla="*/ 2199166 h 4412138"/>
                <a:gd name="connsiteX3" fmla="*/ 755456 w 2731284"/>
                <a:gd name="connsiteY3" fmla="*/ 4388656 h 4412138"/>
                <a:gd name="connsiteX4" fmla="*/ 648109 w 2731284"/>
                <a:gd name="connsiteY4" fmla="*/ 4411704 h 4412138"/>
                <a:gd name="connsiteX5" fmla="*/ 553028 w 2731284"/>
                <a:gd name="connsiteY5" fmla="*/ 4403486 h 4412138"/>
                <a:gd name="connsiteX6" fmla="*/ 0 w 2731284"/>
                <a:gd name="connsiteY6" fmla="*/ 3850458 h 4412138"/>
                <a:gd name="connsiteX7" fmla="*/ 441574 w 2731284"/>
                <a:gd name="connsiteY7" fmla="*/ 3308666 h 4412138"/>
                <a:gd name="connsiteX8" fmla="*/ 531547 w 2731284"/>
                <a:gd name="connsiteY8" fmla="*/ 3299596 h 4412138"/>
                <a:gd name="connsiteX9" fmla="*/ 441574 w 2731284"/>
                <a:gd name="connsiteY9" fmla="*/ 3290526 h 4412138"/>
                <a:gd name="connsiteX10" fmla="*/ 0 w 2731284"/>
                <a:gd name="connsiteY10" fmla="*/ 2748733 h 4412138"/>
                <a:gd name="connsiteX11" fmla="*/ 441574 w 2731284"/>
                <a:gd name="connsiteY11" fmla="*/ 2206941 h 4412138"/>
                <a:gd name="connsiteX12" fmla="*/ 484304 w 2731284"/>
                <a:gd name="connsiteY12" fmla="*/ 2202633 h 4412138"/>
                <a:gd name="connsiteX13" fmla="*/ 441574 w 2731284"/>
                <a:gd name="connsiteY13" fmla="*/ 2198326 h 4412138"/>
                <a:gd name="connsiteX14" fmla="*/ 0 w 2731284"/>
                <a:gd name="connsiteY14" fmla="*/ 1656533 h 4412138"/>
                <a:gd name="connsiteX15" fmla="*/ 441574 w 2731284"/>
                <a:gd name="connsiteY15" fmla="*/ 1114741 h 4412138"/>
                <a:gd name="connsiteX16" fmla="*/ 531547 w 2731284"/>
                <a:gd name="connsiteY16" fmla="*/ 1105671 h 4412138"/>
                <a:gd name="connsiteX17" fmla="*/ 441574 w 2731284"/>
                <a:gd name="connsiteY17" fmla="*/ 1096601 h 4412138"/>
                <a:gd name="connsiteX18" fmla="*/ 0 w 2731284"/>
                <a:gd name="connsiteY18" fmla="*/ 554808 h 4412138"/>
                <a:gd name="connsiteX19" fmla="*/ 553028 w 2731284"/>
                <a:gd name="connsiteY19" fmla="*/ 1780 h 4412138"/>
                <a:gd name="connsiteX20" fmla="*/ 563838 w 2731284"/>
                <a:gd name="connsiteY20" fmla="*/ 2870 h 4412138"/>
                <a:gd name="connsiteX21" fmla="*/ 563838 w 2731284"/>
                <a:gd name="connsiteY21" fmla="*/ 0 h 4412138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4466"/>
                <a:gd name="connsiteX1" fmla="*/ 755456 w 2731284"/>
                <a:gd name="connsiteY1" fmla="*/ 9676 h 4404466"/>
                <a:gd name="connsiteX2" fmla="*/ 2731284 w 2731284"/>
                <a:gd name="connsiteY2" fmla="*/ 2199166 h 4404466"/>
                <a:gd name="connsiteX3" fmla="*/ 755456 w 2731284"/>
                <a:gd name="connsiteY3" fmla="*/ 4388656 h 4404466"/>
                <a:gd name="connsiteX4" fmla="*/ 553028 w 2731284"/>
                <a:gd name="connsiteY4" fmla="*/ 4403486 h 4404466"/>
                <a:gd name="connsiteX5" fmla="*/ 0 w 2731284"/>
                <a:gd name="connsiteY5" fmla="*/ 3850458 h 4404466"/>
                <a:gd name="connsiteX6" fmla="*/ 441574 w 2731284"/>
                <a:gd name="connsiteY6" fmla="*/ 3308666 h 4404466"/>
                <a:gd name="connsiteX7" fmla="*/ 531547 w 2731284"/>
                <a:gd name="connsiteY7" fmla="*/ 3299596 h 4404466"/>
                <a:gd name="connsiteX8" fmla="*/ 441574 w 2731284"/>
                <a:gd name="connsiteY8" fmla="*/ 3290526 h 4404466"/>
                <a:gd name="connsiteX9" fmla="*/ 0 w 2731284"/>
                <a:gd name="connsiteY9" fmla="*/ 2748733 h 4404466"/>
                <a:gd name="connsiteX10" fmla="*/ 441574 w 2731284"/>
                <a:gd name="connsiteY10" fmla="*/ 2206941 h 4404466"/>
                <a:gd name="connsiteX11" fmla="*/ 484304 w 2731284"/>
                <a:gd name="connsiteY11" fmla="*/ 2202633 h 4404466"/>
                <a:gd name="connsiteX12" fmla="*/ 441574 w 2731284"/>
                <a:gd name="connsiteY12" fmla="*/ 2198326 h 4404466"/>
                <a:gd name="connsiteX13" fmla="*/ 0 w 2731284"/>
                <a:gd name="connsiteY13" fmla="*/ 1656533 h 4404466"/>
                <a:gd name="connsiteX14" fmla="*/ 441574 w 2731284"/>
                <a:gd name="connsiteY14" fmla="*/ 1114741 h 4404466"/>
                <a:gd name="connsiteX15" fmla="*/ 531547 w 2731284"/>
                <a:gd name="connsiteY15" fmla="*/ 1105671 h 4404466"/>
                <a:gd name="connsiteX16" fmla="*/ 441574 w 2731284"/>
                <a:gd name="connsiteY16" fmla="*/ 1096601 h 4404466"/>
                <a:gd name="connsiteX17" fmla="*/ 0 w 2731284"/>
                <a:gd name="connsiteY17" fmla="*/ 554808 h 4404466"/>
                <a:gd name="connsiteX18" fmla="*/ 553028 w 2731284"/>
                <a:gd name="connsiteY18" fmla="*/ 1780 h 4404466"/>
                <a:gd name="connsiteX19" fmla="*/ 563838 w 2731284"/>
                <a:gd name="connsiteY19" fmla="*/ 2870 h 4404466"/>
                <a:gd name="connsiteX20" fmla="*/ 563838 w 2731284"/>
                <a:gd name="connsiteY20" fmla="*/ 0 h 4404466"/>
                <a:gd name="connsiteX0" fmla="*/ 563838 w 2731284"/>
                <a:gd name="connsiteY0" fmla="*/ 0 h 4405270"/>
                <a:gd name="connsiteX1" fmla="*/ 755456 w 2731284"/>
                <a:gd name="connsiteY1" fmla="*/ 9676 h 4405270"/>
                <a:gd name="connsiteX2" fmla="*/ 2731284 w 2731284"/>
                <a:gd name="connsiteY2" fmla="*/ 2199166 h 4405270"/>
                <a:gd name="connsiteX3" fmla="*/ 755456 w 2731284"/>
                <a:gd name="connsiteY3" fmla="*/ 4388656 h 4405270"/>
                <a:gd name="connsiteX4" fmla="*/ 553028 w 2731284"/>
                <a:gd name="connsiteY4" fmla="*/ 4403486 h 4405270"/>
                <a:gd name="connsiteX5" fmla="*/ 0 w 2731284"/>
                <a:gd name="connsiteY5" fmla="*/ 3850458 h 4405270"/>
                <a:gd name="connsiteX6" fmla="*/ 441574 w 2731284"/>
                <a:gd name="connsiteY6" fmla="*/ 3308666 h 4405270"/>
                <a:gd name="connsiteX7" fmla="*/ 531547 w 2731284"/>
                <a:gd name="connsiteY7" fmla="*/ 3299596 h 4405270"/>
                <a:gd name="connsiteX8" fmla="*/ 441574 w 2731284"/>
                <a:gd name="connsiteY8" fmla="*/ 3290526 h 4405270"/>
                <a:gd name="connsiteX9" fmla="*/ 0 w 2731284"/>
                <a:gd name="connsiteY9" fmla="*/ 2748733 h 4405270"/>
                <a:gd name="connsiteX10" fmla="*/ 441574 w 2731284"/>
                <a:gd name="connsiteY10" fmla="*/ 2206941 h 4405270"/>
                <a:gd name="connsiteX11" fmla="*/ 484304 w 2731284"/>
                <a:gd name="connsiteY11" fmla="*/ 2202633 h 4405270"/>
                <a:gd name="connsiteX12" fmla="*/ 441574 w 2731284"/>
                <a:gd name="connsiteY12" fmla="*/ 2198326 h 4405270"/>
                <a:gd name="connsiteX13" fmla="*/ 0 w 2731284"/>
                <a:gd name="connsiteY13" fmla="*/ 1656533 h 4405270"/>
                <a:gd name="connsiteX14" fmla="*/ 441574 w 2731284"/>
                <a:gd name="connsiteY14" fmla="*/ 1114741 h 4405270"/>
                <a:gd name="connsiteX15" fmla="*/ 531547 w 2731284"/>
                <a:gd name="connsiteY15" fmla="*/ 1105671 h 4405270"/>
                <a:gd name="connsiteX16" fmla="*/ 441574 w 2731284"/>
                <a:gd name="connsiteY16" fmla="*/ 1096601 h 4405270"/>
                <a:gd name="connsiteX17" fmla="*/ 0 w 2731284"/>
                <a:gd name="connsiteY17" fmla="*/ 554808 h 4405270"/>
                <a:gd name="connsiteX18" fmla="*/ 553028 w 2731284"/>
                <a:gd name="connsiteY18" fmla="*/ 1780 h 4405270"/>
                <a:gd name="connsiteX19" fmla="*/ 563838 w 2731284"/>
                <a:gd name="connsiteY19" fmla="*/ 2870 h 4405270"/>
                <a:gd name="connsiteX20" fmla="*/ 563838 w 2731284"/>
                <a:gd name="connsiteY20" fmla="*/ 0 h 4405270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7178"/>
                <a:gd name="connsiteX1" fmla="*/ 755456 w 2731284"/>
                <a:gd name="connsiteY1" fmla="*/ 9676 h 4407178"/>
                <a:gd name="connsiteX2" fmla="*/ 2731284 w 2731284"/>
                <a:gd name="connsiteY2" fmla="*/ 2199166 h 4407178"/>
                <a:gd name="connsiteX3" fmla="*/ 755456 w 2731284"/>
                <a:gd name="connsiteY3" fmla="*/ 4388656 h 4407178"/>
                <a:gd name="connsiteX4" fmla="*/ 553028 w 2731284"/>
                <a:gd name="connsiteY4" fmla="*/ 4403486 h 4407178"/>
                <a:gd name="connsiteX5" fmla="*/ 0 w 2731284"/>
                <a:gd name="connsiteY5" fmla="*/ 3850458 h 4407178"/>
                <a:gd name="connsiteX6" fmla="*/ 441574 w 2731284"/>
                <a:gd name="connsiteY6" fmla="*/ 3308666 h 4407178"/>
                <a:gd name="connsiteX7" fmla="*/ 531547 w 2731284"/>
                <a:gd name="connsiteY7" fmla="*/ 3299596 h 4407178"/>
                <a:gd name="connsiteX8" fmla="*/ 441574 w 2731284"/>
                <a:gd name="connsiteY8" fmla="*/ 3290526 h 4407178"/>
                <a:gd name="connsiteX9" fmla="*/ 0 w 2731284"/>
                <a:gd name="connsiteY9" fmla="*/ 2748733 h 4407178"/>
                <a:gd name="connsiteX10" fmla="*/ 441574 w 2731284"/>
                <a:gd name="connsiteY10" fmla="*/ 2206941 h 4407178"/>
                <a:gd name="connsiteX11" fmla="*/ 484304 w 2731284"/>
                <a:gd name="connsiteY11" fmla="*/ 2202633 h 4407178"/>
                <a:gd name="connsiteX12" fmla="*/ 441574 w 2731284"/>
                <a:gd name="connsiteY12" fmla="*/ 2198326 h 4407178"/>
                <a:gd name="connsiteX13" fmla="*/ 0 w 2731284"/>
                <a:gd name="connsiteY13" fmla="*/ 1656533 h 4407178"/>
                <a:gd name="connsiteX14" fmla="*/ 441574 w 2731284"/>
                <a:gd name="connsiteY14" fmla="*/ 1114741 h 4407178"/>
                <a:gd name="connsiteX15" fmla="*/ 531547 w 2731284"/>
                <a:gd name="connsiteY15" fmla="*/ 1105671 h 4407178"/>
                <a:gd name="connsiteX16" fmla="*/ 441574 w 2731284"/>
                <a:gd name="connsiteY16" fmla="*/ 1096601 h 4407178"/>
                <a:gd name="connsiteX17" fmla="*/ 0 w 2731284"/>
                <a:gd name="connsiteY17" fmla="*/ 554808 h 4407178"/>
                <a:gd name="connsiteX18" fmla="*/ 553028 w 2731284"/>
                <a:gd name="connsiteY18" fmla="*/ 1780 h 4407178"/>
                <a:gd name="connsiteX19" fmla="*/ 563838 w 2731284"/>
                <a:gd name="connsiteY19" fmla="*/ 2870 h 4407178"/>
                <a:gd name="connsiteX20" fmla="*/ 563838 w 2731284"/>
                <a:gd name="connsiteY20" fmla="*/ 0 h 4407178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618 h 4404104"/>
                <a:gd name="connsiteX1" fmla="*/ 755456 w 2731284"/>
                <a:gd name="connsiteY1" fmla="*/ 10294 h 4404104"/>
                <a:gd name="connsiteX2" fmla="*/ 2731284 w 2731284"/>
                <a:gd name="connsiteY2" fmla="*/ 2199784 h 4404104"/>
                <a:gd name="connsiteX3" fmla="*/ 755456 w 2731284"/>
                <a:gd name="connsiteY3" fmla="*/ 4389274 h 4404104"/>
                <a:gd name="connsiteX4" fmla="*/ 553028 w 2731284"/>
                <a:gd name="connsiteY4" fmla="*/ 4404104 h 4404104"/>
                <a:gd name="connsiteX5" fmla="*/ 0 w 2731284"/>
                <a:gd name="connsiteY5" fmla="*/ 3851076 h 4404104"/>
                <a:gd name="connsiteX6" fmla="*/ 441574 w 2731284"/>
                <a:gd name="connsiteY6" fmla="*/ 3309284 h 4404104"/>
                <a:gd name="connsiteX7" fmla="*/ 531547 w 2731284"/>
                <a:gd name="connsiteY7" fmla="*/ 3300214 h 4404104"/>
                <a:gd name="connsiteX8" fmla="*/ 441574 w 2731284"/>
                <a:gd name="connsiteY8" fmla="*/ 3291144 h 4404104"/>
                <a:gd name="connsiteX9" fmla="*/ 0 w 2731284"/>
                <a:gd name="connsiteY9" fmla="*/ 2749351 h 4404104"/>
                <a:gd name="connsiteX10" fmla="*/ 441574 w 2731284"/>
                <a:gd name="connsiteY10" fmla="*/ 2207559 h 4404104"/>
                <a:gd name="connsiteX11" fmla="*/ 484304 w 2731284"/>
                <a:gd name="connsiteY11" fmla="*/ 2203251 h 4404104"/>
                <a:gd name="connsiteX12" fmla="*/ 441574 w 2731284"/>
                <a:gd name="connsiteY12" fmla="*/ 2198944 h 4404104"/>
                <a:gd name="connsiteX13" fmla="*/ 0 w 2731284"/>
                <a:gd name="connsiteY13" fmla="*/ 1657151 h 4404104"/>
                <a:gd name="connsiteX14" fmla="*/ 441574 w 2731284"/>
                <a:gd name="connsiteY14" fmla="*/ 1115359 h 4404104"/>
                <a:gd name="connsiteX15" fmla="*/ 531547 w 2731284"/>
                <a:gd name="connsiteY15" fmla="*/ 1106289 h 4404104"/>
                <a:gd name="connsiteX16" fmla="*/ 441574 w 2731284"/>
                <a:gd name="connsiteY16" fmla="*/ 1097219 h 4404104"/>
                <a:gd name="connsiteX17" fmla="*/ 0 w 2731284"/>
                <a:gd name="connsiteY17" fmla="*/ 555426 h 4404104"/>
                <a:gd name="connsiteX18" fmla="*/ 553028 w 2731284"/>
                <a:gd name="connsiteY18" fmla="*/ 2398 h 4404104"/>
                <a:gd name="connsiteX19" fmla="*/ 563838 w 2731284"/>
                <a:gd name="connsiteY19" fmla="*/ 3488 h 4404104"/>
                <a:gd name="connsiteX20" fmla="*/ 563838 w 2731284"/>
                <a:gd name="connsiteY20" fmla="*/ 618 h 4404104"/>
                <a:gd name="connsiteX0" fmla="*/ 652738 w 2731284"/>
                <a:gd name="connsiteY0" fmla="*/ 265 h 4419626"/>
                <a:gd name="connsiteX1" fmla="*/ 755456 w 2731284"/>
                <a:gd name="connsiteY1" fmla="*/ 25816 h 4419626"/>
                <a:gd name="connsiteX2" fmla="*/ 2731284 w 2731284"/>
                <a:gd name="connsiteY2" fmla="*/ 2215306 h 4419626"/>
                <a:gd name="connsiteX3" fmla="*/ 755456 w 2731284"/>
                <a:gd name="connsiteY3" fmla="*/ 4404796 h 4419626"/>
                <a:gd name="connsiteX4" fmla="*/ 553028 w 2731284"/>
                <a:gd name="connsiteY4" fmla="*/ 4419626 h 4419626"/>
                <a:gd name="connsiteX5" fmla="*/ 0 w 2731284"/>
                <a:gd name="connsiteY5" fmla="*/ 3866598 h 4419626"/>
                <a:gd name="connsiteX6" fmla="*/ 441574 w 2731284"/>
                <a:gd name="connsiteY6" fmla="*/ 3324806 h 4419626"/>
                <a:gd name="connsiteX7" fmla="*/ 531547 w 2731284"/>
                <a:gd name="connsiteY7" fmla="*/ 3315736 h 4419626"/>
                <a:gd name="connsiteX8" fmla="*/ 441574 w 2731284"/>
                <a:gd name="connsiteY8" fmla="*/ 3306666 h 4419626"/>
                <a:gd name="connsiteX9" fmla="*/ 0 w 2731284"/>
                <a:gd name="connsiteY9" fmla="*/ 2764873 h 4419626"/>
                <a:gd name="connsiteX10" fmla="*/ 441574 w 2731284"/>
                <a:gd name="connsiteY10" fmla="*/ 2223081 h 4419626"/>
                <a:gd name="connsiteX11" fmla="*/ 484304 w 2731284"/>
                <a:gd name="connsiteY11" fmla="*/ 2218773 h 4419626"/>
                <a:gd name="connsiteX12" fmla="*/ 441574 w 2731284"/>
                <a:gd name="connsiteY12" fmla="*/ 2214466 h 4419626"/>
                <a:gd name="connsiteX13" fmla="*/ 0 w 2731284"/>
                <a:gd name="connsiteY13" fmla="*/ 1672673 h 4419626"/>
                <a:gd name="connsiteX14" fmla="*/ 441574 w 2731284"/>
                <a:gd name="connsiteY14" fmla="*/ 1130881 h 4419626"/>
                <a:gd name="connsiteX15" fmla="*/ 531547 w 2731284"/>
                <a:gd name="connsiteY15" fmla="*/ 1121811 h 4419626"/>
                <a:gd name="connsiteX16" fmla="*/ 441574 w 2731284"/>
                <a:gd name="connsiteY16" fmla="*/ 1112741 h 4419626"/>
                <a:gd name="connsiteX17" fmla="*/ 0 w 2731284"/>
                <a:gd name="connsiteY17" fmla="*/ 570948 h 4419626"/>
                <a:gd name="connsiteX18" fmla="*/ 553028 w 2731284"/>
                <a:gd name="connsiteY18" fmla="*/ 17920 h 4419626"/>
                <a:gd name="connsiteX19" fmla="*/ 563838 w 2731284"/>
                <a:gd name="connsiteY19" fmla="*/ 19010 h 4419626"/>
                <a:gd name="connsiteX20" fmla="*/ 652738 w 2731284"/>
                <a:gd name="connsiteY20" fmla="*/ 265 h 4419626"/>
                <a:gd name="connsiteX0" fmla="*/ 563838 w 2731284"/>
                <a:gd name="connsiteY0" fmla="*/ 109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19" fmla="*/ 563838 w 2731284"/>
                <a:gd name="connsiteY19" fmla="*/ 1090 h 4401706"/>
                <a:gd name="connsiteX0" fmla="*/ 630513 w 2731284"/>
                <a:gd name="connsiteY0" fmla="*/ 0 h 4406966"/>
                <a:gd name="connsiteX1" fmla="*/ 755456 w 2731284"/>
                <a:gd name="connsiteY1" fmla="*/ 13156 h 4406966"/>
                <a:gd name="connsiteX2" fmla="*/ 2731284 w 2731284"/>
                <a:gd name="connsiteY2" fmla="*/ 2202646 h 4406966"/>
                <a:gd name="connsiteX3" fmla="*/ 755456 w 2731284"/>
                <a:gd name="connsiteY3" fmla="*/ 4392136 h 4406966"/>
                <a:gd name="connsiteX4" fmla="*/ 553028 w 2731284"/>
                <a:gd name="connsiteY4" fmla="*/ 4406966 h 4406966"/>
                <a:gd name="connsiteX5" fmla="*/ 0 w 2731284"/>
                <a:gd name="connsiteY5" fmla="*/ 3853938 h 4406966"/>
                <a:gd name="connsiteX6" fmla="*/ 441574 w 2731284"/>
                <a:gd name="connsiteY6" fmla="*/ 3312146 h 4406966"/>
                <a:gd name="connsiteX7" fmla="*/ 531547 w 2731284"/>
                <a:gd name="connsiteY7" fmla="*/ 3303076 h 4406966"/>
                <a:gd name="connsiteX8" fmla="*/ 441574 w 2731284"/>
                <a:gd name="connsiteY8" fmla="*/ 3294006 h 4406966"/>
                <a:gd name="connsiteX9" fmla="*/ 0 w 2731284"/>
                <a:gd name="connsiteY9" fmla="*/ 2752213 h 4406966"/>
                <a:gd name="connsiteX10" fmla="*/ 441574 w 2731284"/>
                <a:gd name="connsiteY10" fmla="*/ 2210421 h 4406966"/>
                <a:gd name="connsiteX11" fmla="*/ 484304 w 2731284"/>
                <a:gd name="connsiteY11" fmla="*/ 2206113 h 4406966"/>
                <a:gd name="connsiteX12" fmla="*/ 441574 w 2731284"/>
                <a:gd name="connsiteY12" fmla="*/ 2201806 h 4406966"/>
                <a:gd name="connsiteX13" fmla="*/ 0 w 2731284"/>
                <a:gd name="connsiteY13" fmla="*/ 1660013 h 4406966"/>
                <a:gd name="connsiteX14" fmla="*/ 441574 w 2731284"/>
                <a:gd name="connsiteY14" fmla="*/ 1118221 h 4406966"/>
                <a:gd name="connsiteX15" fmla="*/ 531547 w 2731284"/>
                <a:gd name="connsiteY15" fmla="*/ 1109151 h 4406966"/>
                <a:gd name="connsiteX16" fmla="*/ 441574 w 2731284"/>
                <a:gd name="connsiteY16" fmla="*/ 1100081 h 4406966"/>
                <a:gd name="connsiteX17" fmla="*/ 0 w 2731284"/>
                <a:gd name="connsiteY17" fmla="*/ 558288 h 4406966"/>
                <a:gd name="connsiteX18" fmla="*/ 553028 w 2731284"/>
                <a:gd name="connsiteY18" fmla="*/ 5260 h 4406966"/>
                <a:gd name="connsiteX19" fmla="*/ 630513 w 2731284"/>
                <a:gd name="connsiteY19" fmla="*/ 0 h 440696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3490"/>
                <a:gd name="connsiteX1" fmla="*/ 755456 w 2731284"/>
                <a:gd name="connsiteY1" fmla="*/ 7896 h 4403490"/>
                <a:gd name="connsiteX2" fmla="*/ 2731284 w 2731284"/>
                <a:gd name="connsiteY2" fmla="*/ 2197386 h 4403490"/>
                <a:gd name="connsiteX3" fmla="*/ 755456 w 2731284"/>
                <a:gd name="connsiteY3" fmla="*/ 4386876 h 4403490"/>
                <a:gd name="connsiteX4" fmla="*/ 553028 w 2731284"/>
                <a:gd name="connsiteY4" fmla="*/ 4401706 h 4403490"/>
                <a:gd name="connsiteX5" fmla="*/ 0 w 2731284"/>
                <a:gd name="connsiteY5" fmla="*/ 3848678 h 4403490"/>
                <a:gd name="connsiteX6" fmla="*/ 441574 w 2731284"/>
                <a:gd name="connsiteY6" fmla="*/ 3306886 h 4403490"/>
                <a:gd name="connsiteX7" fmla="*/ 531547 w 2731284"/>
                <a:gd name="connsiteY7" fmla="*/ 3297816 h 4403490"/>
                <a:gd name="connsiteX8" fmla="*/ 441574 w 2731284"/>
                <a:gd name="connsiteY8" fmla="*/ 3288746 h 4403490"/>
                <a:gd name="connsiteX9" fmla="*/ 0 w 2731284"/>
                <a:gd name="connsiteY9" fmla="*/ 2746953 h 4403490"/>
                <a:gd name="connsiteX10" fmla="*/ 441574 w 2731284"/>
                <a:gd name="connsiteY10" fmla="*/ 2205161 h 4403490"/>
                <a:gd name="connsiteX11" fmla="*/ 484304 w 2731284"/>
                <a:gd name="connsiteY11" fmla="*/ 2200853 h 4403490"/>
                <a:gd name="connsiteX12" fmla="*/ 441574 w 2731284"/>
                <a:gd name="connsiteY12" fmla="*/ 2196546 h 4403490"/>
                <a:gd name="connsiteX13" fmla="*/ 0 w 2731284"/>
                <a:gd name="connsiteY13" fmla="*/ 1654753 h 4403490"/>
                <a:gd name="connsiteX14" fmla="*/ 441574 w 2731284"/>
                <a:gd name="connsiteY14" fmla="*/ 1112961 h 4403490"/>
                <a:gd name="connsiteX15" fmla="*/ 531547 w 2731284"/>
                <a:gd name="connsiteY15" fmla="*/ 1103891 h 4403490"/>
                <a:gd name="connsiteX16" fmla="*/ 441574 w 2731284"/>
                <a:gd name="connsiteY16" fmla="*/ 1094821 h 4403490"/>
                <a:gd name="connsiteX17" fmla="*/ 0 w 2731284"/>
                <a:gd name="connsiteY17" fmla="*/ 553028 h 4403490"/>
                <a:gd name="connsiteX18" fmla="*/ 553028 w 2731284"/>
                <a:gd name="connsiteY18" fmla="*/ 0 h 4403490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1284" h="4403128">
                  <a:moveTo>
                    <a:pt x="553028" y="0"/>
                  </a:moveTo>
                  <a:cubicBezTo>
                    <a:pt x="620504" y="2632"/>
                    <a:pt x="668930" y="-1086"/>
                    <a:pt x="755456" y="7896"/>
                  </a:cubicBezTo>
                  <a:cubicBezTo>
                    <a:pt x="1865250" y="120601"/>
                    <a:pt x="2731284" y="1057857"/>
                    <a:pt x="2731284" y="2197386"/>
                  </a:cubicBezTo>
                  <a:cubicBezTo>
                    <a:pt x="2731284" y="3336916"/>
                    <a:pt x="1865250" y="4274171"/>
                    <a:pt x="755456" y="4386876"/>
                  </a:cubicBezTo>
                  <a:cubicBezTo>
                    <a:pt x="643530" y="4398169"/>
                    <a:pt x="619171" y="4406603"/>
                    <a:pt x="553028" y="4401706"/>
                  </a:cubicBezTo>
                  <a:cubicBezTo>
                    <a:pt x="247599" y="4401706"/>
                    <a:pt x="0" y="4154107"/>
                    <a:pt x="0" y="3848678"/>
                  </a:cubicBezTo>
                  <a:cubicBezTo>
                    <a:pt x="0" y="3581428"/>
                    <a:pt x="189568" y="3358453"/>
                    <a:pt x="441574" y="3306886"/>
                  </a:cubicBezTo>
                  <a:lnTo>
                    <a:pt x="531547" y="3297816"/>
                  </a:lnTo>
                  <a:lnTo>
                    <a:pt x="441574" y="3288746"/>
                  </a:lnTo>
                  <a:cubicBezTo>
                    <a:pt x="189568" y="3237178"/>
                    <a:pt x="0" y="3014204"/>
                    <a:pt x="0" y="2746953"/>
                  </a:cubicBezTo>
                  <a:cubicBezTo>
                    <a:pt x="0" y="2479703"/>
                    <a:pt x="189568" y="2256728"/>
                    <a:pt x="441574" y="2205161"/>
                  </a:cubicBezTo>
                  <a:lnTo>
                    <a:pt x="484304" y="2200853"/>
                  </a:lnTo>
                  <a:lnTo>
                    <a:pt x="441574" y="2196546"/>
                  </a:lnTo>
                  <a:cubicBezTo>
                    <a:pt x="189568" y="2144978"/>
                    <a:pt x="0" y="1922003"/>
                    <a:pt x="0" y="1654753"/>
                  </a:cubicBezTo>
                  <a:cubicBezTo>
                    <a:pt x="0" y="1387503"/>
                    <a:pt x="189568" y="1164529"/>
                    <a:pt x="441574" y="1112961"/>
                  </a:cubicBezTo>
                  <a:lnTo>
                    <a:pt x="531547" y="1103891"/>
                  </a:lnTo>
                  <a:lnTo>
                    <a:pt x="441574" y="1094821"/>
                  </a:lnTo>
                  <a:cubicBezTo>
                    <a:pt x="189568" y="1043253"/>
                    <a:pt x="0" y="820279"/>
                    <a:pt x="0" y="553028"/>
                  </a:cubicBezTo>
                  <a:cubicBezTo>
                    <a:pt x="0" y="247599"/>
                    <a:pt x="247599" y="0"/>
                    <a:pt x="55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FI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FE32DB3-38C4-C9B7-D09F-7CC924FE606E}"/>
                </a:ext>
              </a:extLst>
            </p:cNvPr>
            <p:cNvSpPr/>
            <p:nvPr userDrawn="1"/>
          </p:nvSpPr>
          <p:spPr>
            <a:xfrm>
              <a:off x="1198343" y="-351501"/>
              <a:ext cx="3621282" cy="5837901"/>
            </a:xfrm>
            <a:custGeom>
              <a:avLst/>
              <a:gdLst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644619 w 2731284"/>
                <a:gd name="connsiteY4" fmla="*/ 4394253 h 4403486"/>
                <a:gd name="connsiteX5" fmla="*/ 553028 w 2731284"/>
                <a:gd name="connsiteY5" fmla="*/ 4403486 h 4403486"/>
                <a:gd name="connsiteX6" fmla="*/ 0 w 2731284"/>
                <a:gd name="connsiteY6" fmla="*/ 3850458 h 4403486"/>
                <a:gd name="connsiteX7" fmla="*/ 441574 w 2731284"/>
                <a:gd name="connsiteY7" fmla="*/ 3308666 h 4403486"/>
                <a:gd name="connsiteX8" fmla="*/ 531547 w 2731284"/>
                <a:gd name="connsiteY8" fmla="*/ 3299596 h 4403486"/>
                <a:gd name="connsiteX9" fmla="*/ 441574 w 2731284"/>
                <a:gd name="connsiteY9" fmla="*/ 3290526 h 4403486"/>
                <a:gd name="connsiteX10" fmla="*/ 0 w 2731284"/>
                <a:gd name="connsiteY10" fmla="*/ 2748733 h 4403486"/>
                <a:gd name="connsiteX11" fmla="*/ 441574 w 2731284"/>
                <a:gd name="connsiteY11" fmla="*/ 2206941 h 4403486"/>
                <a:gd name="connsiteX12" fmla="*/ 484304 w 2731284"/>
                <a:gd name="connsiteY12" fmla="*/ 2202633 h 4403486"/>
                <a:gd name="connsiteX13" fmla="*/ 441574 w 2731284"/>
                <a:gd name="connsiteY13" fmla="*/ 2198326 h 4403486"/>
                <a:gd name="connsiteX14" fmla="*/ 0 w 2731284"/>
                <a:gd name="connsiteY14" fmla="*/ 1656533 h 4403486"/>
                <a:gd name="connsiteX15" fmla="*/ 441574 w 2731284"/>
                <a:gd name="connsiteY15" fmla="*/ 1114741 h 4403486"/>
                <a:gd name="connsiteX16" fmla="*/ 531547 w 2731284"/>
                <a:gd name="connsiteY16" fmla="*/ 1105671 h 4403486"/>
                <a:gd name="connsiteX17" fmla="*/ 441574 w 2731284"/>
                <a:gd name="connsiteY17" fmla="*/ 1096601 h 4403486"/>
                <a:gd name="connsiteX18" fmla="*/ 0 w 2731284"/>
                <a:gd name="connsiteY18" fmla="*/ 554808 h 4403486"/>
                <a:gd name="connsiteX19" fmla="*/ 553028 w 2731284"/>
                <a:gd name="connsiteY19" fmla="*/ 1780 h 4403486"/>
                <a:gd name="connsiteX20" fmla="*/ 563838 w 2731284"/>
                <a:gd name="connsiteY20" fmla="*/ 2870 h 4403486"/>
                <a:gd name="connsiteX0" fmla="*/ 563838 w 2731284"/>
                <a:gd name="connsiteY0" fmla="*/ 0 h 4412138"/>
                <a:gd name="connsiteX1" fmla="*/ 755456 w 2731284"/>
                <a:gd name="connsiteY1" fmla="*/ 9676 h 4412138"/>
                <a:gd name="connsiteX2" fmla="*/ 2731284 w 2731284"/>
                <a:gd name="connsiteY2" fmla="*/ 2199166 h 4412138"/>
                <a:gd name="connsiteX3" fmla="*/ 755456 w 2731284"/>
                <a:gd name="connsiteY3" fmla="*/ 4388656 h 4412138"/>
                <a:gd name="connsiteX4" fmla="*/ 648109 w 2731284"/>
                <a:gd name="connsiteY4" fmla="*/ 4411704 h 4412138"/>
                <a:gd name="connsiteX5" fmla="*/ 553028 w 2731284"/>
                <a:gd name="connsiteY5" fmla="*/ 4403486 h 4412138"/>
                <a:gd name="connsiteX6" fmla="*/ 0 w 2731284"/>
                <a:gd name="connsiteY6" fmla="*/ 3850458 h 4412138"/>
                <a:gd name="connsiteX7" fmla="*/ 441574 w 2731284"/>
                <a:gd name="connsiteY7" fmla="*/ 3308666 h 4412138"/>
                <a:gd name="connsiteX8" fmla="*/ 531547 w 2731284"/>
                <a:gd name="connsiteY8" fmla="*/ 3299596 h 4412138"/>
                <a:gd name="connsiteX9" fmla="*/ 441574 w 2731284"/>
                <a:gd name="connsiteY9" fmla="*/ 3290526 h 4412138"/>
                <a:gd name="connsiteX10" fmla="*/ 0 w 2731284"/>
                <a:gd name="connsiteY10" fmla="*/ 2748733 h 4412138"/>
                <a:gd name="connsiteX11" fmla="*/ 441574 w 2731284"/>
                <a:gd name="connsiteY11" fmla="*/ 2206941 h 4412138"/>
                <a:gd name="connsiteX12" fmla="*/ 484304 w 2731284"/>
                <a:gd name="connsiteY12" fmla="*/ 2202633 h 4412138"/>
                <a:gd name="connsiteX13" fmla="*/ 441574 w 2731284"/>
                <a:gd name="connsiteY13" fmla="*/ 2198326 h 4412138"/>
                <a:gd name="connsiteX14" fmla="*/ 0 w 2731284"/>
                <a:gd name="connsiteY14" fmla="*/ 1656533 h 4412138"/>
                <a:gd name="connsiteX15" fmla="*/ 441574 w 2731284"/>
                <a:gd name="connsiteY15" fmla="*/ 1114741 h 4412138"/>
                <a:gd name="connsiteX16" fmla="*/ 531547 w 2731284"/>
                <a:gd name="connsiteY16" fmla="*/ 1105671 h 4412138"/>
                <a:gd name="connsiteX17" fmla="*/ 441574 w 2731284"/>
                <a:gd name="connsiteY17" fmla="*/ 1096601 h 4412138"/>
                <a:gd name="connsiteX18" fmla="*/ 0 w 2731284"/>
                <a:gd name="connsiteY18" fmla="*/ 554808 h 4412138"/>
                <a:gd name="connsiteX19" fmla="*/ 553028 w 2731284"/>
                <a:gd name="connsiteY19" fmla="*/ 1780 h 4412138"/>
                <a:gd name="connsiteX20" fmla="*/ 563838 w 2731284"/>
                <a:gd name="connsiteY20" fmla="*/ 2870 h 4412138"/>
                <a:gd name="connsiteX21" fmla="*/ 563838 w 2731284"/>
                <a:gd name="connsiteY21" fmla="*/ 0 h 4412138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4466"/>
                <a:gd name="connsiteX1" fmla="*/ 755456 w 2731284"/>
                <a:gd name="connsiteY1" fmla="*/ 9676 h 4404466"/>
                <a:gd name="connsiteX2" fmla="*/ 2731284 w 2731284"/>
                <a:gd name="connsiteY2" fmla="*/ 2199166 h 4404466"/>
                <a:gd name="connsiteX3" fmla="*/ 755456 w 2731284"/>
                <a:gd name="connsiteY3" fmla="*/ 4388656 h 4404466"/>
                <a:gd name="connsiteX4" fmla="*/ 553028 w 2731284"/>
                <a:gd name="connsiteY4" fmla="*/ 4403486 h 4404466"/>
                <a:gd name="connsiteX5" fmla="*/ 0 w 2731284"/>
                <a:gd name="connsiteY5" fmla="*/ 3850458 h 4404466"/>
                <a:gd name="connsiteX6" fmla="*/ 441574 w 2731284"/>
                <a:gd name="connsiteY6" fmla="*/ 3308666 h 4404466"/>
                <a:gd name="connsiteX7" fmla="*/ 531547 w 2731284"/>
                <a:gd name="connsiteY7" fmla="*/ 3299596 h 4404466"/>
                <a:gd name="connsiteX8" fmla="*/ 441574 w 2731284"/>
                <a:gd name="connsiteY8" fmla="*/ 3290526 h 4404466"/>
                <a:gd name="connsiteX9" fmla="*/ 0 w 2731284"/>
                <a:gd name="connsiteY9" fmla="*/ 2748733 h 4404466"/>
                <a:gd name="connsiteX10" fmla="*/ 441574 w 2731284"/>
                <a:gd name="connsiteY10" fmla="*/ 2206941 h 4404466"/>
                <a:gd name="connsiteX11" fmla="*/ 484304 w 2731284"/>
                <a:gd name="connsiteY11" fmla="*/ 2202633 h 4404466"/>
                <a:gd name="connsiteX12" fmla="*/ 441574 w 2731284"/>
                <a:gd name="connsiteY12" fmla="*/ 2198326 h 4404466"/>
                <a:gd name="connsiteX13" fmla="*/ 0 w 2731284"/>
                <a:gd name="connsiteY13" fmla="*/ 1656533 h 4404466"/>
                <a:gd name="connsiteX14" fmla="*/ 441574 w 2731284"/>
                <a:gd name="connsiteY14" fmla="*/ 1114741 h 4404466"/>
                <a:gd name="connsiteX15" fmla="*/ 531547 w 2731284"/>
                <a:gd name="connsiteY15" fmla="*/ 1105671 h 4404466"/>
                <a:gd name="connsiteX16" fmla="*/ 441574 w 2731284"/>
                <a:gd name="connsiteY16" fmla="*/ 1096601 h 4404466"/>
                <a:gd name="connsiteX17" fmla="*/ 0 w 2731284"/>
                <a:gd name="connsiteY17" fmla="*/ 554808 h 4404466"/>
                <a:gd name="connsiteX18" fmla="*/ 553028 w 2731284"/>
                <a:gd name="connsiteY18" fmla="*/ 1780 h 4404466"/>
                <a:gd name="connsiteX19" fmla="*/ 563838 w 2731284"/>
                <a:gd name="connsiteY19" fmla="*/ 2870 h 4404466"/>
                <a:gd name="connsiteX20" fmla="*/ 563838 w 2731284"/>
                <a:gd name="connsiteY20" fmla="*/ 0 h 4404466"/>
                <a:gd name="connsiteX0" fmla="*/ 563838 w 2731284"/>
                <a:gd name="connsiteY0" fmla="*/ 0 h 4405270"/>
                <a:gd name="connsiteX1" fmla="*/ 755456 w 2731284"/>
                <a:gd name="connsiteY1" fmla="*/ 9676 h 4405270"/>
                <a:gd name="connsiteX2" fmla="*/ 2731284 w 2731284"/>
                <a:gd name="connsiteY2" fmla="*/ 2199166 h 4405270"/>
                <a:gd name="connsiteX3" fmla="*/ 755456 w 2731284"/>
                <a:gd name="connsiteY3" fmla="*/ 4388656 h 4405270"/>
                <a:gd name="connsiteX4" fmla="*/ 553028 w 2731284"/>
                <a:gd name="connsiteY4" fmla="*/ 4403486 h 4405270"/>
                <a:gd name="connsiteX5" fmla="*/ 0 w 2731284"/>
                <a:gd name="connsiteY5" fmla="*/ 3850458 h 4405270"/>
                <a:gd name="connsiteX6" fmla="*/ 441574 w 2731284"/>
                <a:gd name="connsiteY6" fmla="*/ 3308666 h 4405270"/>
                <a:gd name="connsiteX7" fmla="*/ 531547 w 2731284"/>
                <a:gd name="connsiteY7" fmla="*/ 3299596 h 4405270"/>
                <a:gd name="connsiteX8" fmla="*/ 441574 w 2731284"/>
                <a:gd name="connsiteY8" fmla="*/ 3290526 h 4405270"/>
                <a:gd name="connsiteX9" fmla="*/ 0 w 2731284"/>
                <a:gd name="connsiteY9" fmla="*/ 2748733 h 4405270"/>
                <a:gd name="connsiteX10" fmla="*/ 441574 w 2731284"/>
                <a:gd name="connsiteY10" fmla="*/ 2206941 h 4405270"/>
                <a:gd name="connsiteX11" fmla="*/ 484304 w 2731284"/>
                <a:gd name="connsiteY11" fmla="*/ 2202633 h 4405270"/>
                <a:gd name="connsiteX12" fmla="*/ 441574 w 2731284"/>
                <a:gd name="connsiteY12" fmla="*/ 2198326 h 4405270"/>
                <a:gd name="connsiteX13" fmla="*/ 0 w 2731284"/>
                <a:gd name="connsiteY13" fmla="*/ 1656533 h 4405270"/>
                <a:gd name="connsiteX14" fmla="*/ 441574 w 2731284"/>
                <a:gd name="connsiteY14" fmla="*/ 1114741 h 4405270"/>
                <a:gd name="connsiteX15" fmla="*/ 531547 w 2731284"/>
                <a:gd name="connsiteY15" fmla="*/ 1105671 h 4405270"/>
                <a:gd name="connsiteX16" fmla="*/ 441574 w 2731284"/>
                <a:gd name="connsiteY16" fmla="*/ 1096601 h 4405270"/>
                <a:gd name="connsiteX17" fmla="*/ 0 w 2731284"/>
                <a:gd name="connsiteY17" fmla="*/ 554808 h 4405270"/>
                <a:gd name="connsiteX18" fmla="*/ 553028 w 2731284"/>
                <a:gd name="connsiteY18" fmla="*/ 1780 h 4405270"/>
                <a:gd name="connsiteX19" fmla="*/ 563838 w 2731284"/>
                <a:gd name="connsiteY19" fmla="*/ 2870 h 4405270"/>
                <a:gd name="connsiteX20" fmla="*/ 563838 w 2731284"/>
                <a:gd name="connsiteY20" fmla="*/ 0 h 4405270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7178"/>
                <a:gd name="connsiteX1" fmla="*/ 755456 w 2731284"/>
                <a:gd name="connsiteY1" fmla="*/ 9676 h 4407178"/>
                <a:gd name="connsiteX2" fmla="*/ 2731284 w 2731284"/>
                <a:gd name="connsiteY2" fmla="*/ 2199166 h 4407178"/>
                <a:gd name="connsiteX3" fmla="*/ 755456 w 2731284"/>
                <a:gd name="connsiteY3" fmla="*/ 4388656 h 4407178"/>
                <a:gd name="connsiteX4" fmla="*/ 553028 w 2731284"/>
                <a:gd name="connsiteY4" fmla="*/ 4403486 h 4407178"/>
                <a:gd name="connsiteX5" fmla="*/ 0 w 2731284"/>
                <a:gd name="connsiteY5" fmla="*/ 3850458 h 4407178"/>
                <a:gd name="connsiteX6" fmla="*/ 441574 w 2731284"/>
                <a:gd name="connsiteY6" fmla="*/ 3308666 h 4407178"/>
                <a:gd name="connsiteX7" fmla="*/ 531547 w 2731284"/>
                <a:gd name="connsiteY7" fmla="*/ 3299596 h 4407178"/>
                <a:gd name="connsiteX8" fmla="*/ 441574 w 2731284"/>
                <a:gd name="connsiteY8" fmla="*/ 3290526 h 4407178"/>
                <a:gd name="connsiteX9" fmla="*/ 0 w 2731284"/>
                <a:gd name="connsiteY9" fmla="*/ 2748733 h 4407178"/>
                <a:gd name="connsiteX10" fmla="*/ 441574 w 2731284"/>
                <a:gd name="connsiteY10" fmla="*/ 2206941 h 4407178"/>
                <a:gd name="connsiteX11" fmla="*/ 484304 w 2731284"/>
                <a:gd name="connsiteY11" fmla="*/ 2202633 h 4407178"/>
                <a:gd name="connsiteX12" fmla="*/ 441574 w 2731284"/>
                <a:gd name="connsiteY12" fmla="*/ 2198326 h 4407178"/>
                <a:gd name="connsiteX13" fmla="*/ 0 w 2731284"/>
                <a:gd name="connsiteY13" fmla="*/ 1656533 h 4407178"/>
                <a:gd name="connsiteX14" fmla="*/ 441574 w 2731284"/>
                <a:gd name="connsiteY14" fmla="*/ 1114741 h 4407178"/>
                <a:gd name="connsiteX15" fmla="*/ 531547 w 2731284"/>
                <a:gd name="connsiteY15" fmla="*/ 1105671 h 4407178"/>
                <a:gd name="connsiteX16" fmla="*/ 441574 w 2731284"/>
                <a:gd name="connsiteY16" fmla="*/ 1096601 h 4407178"/>
                <a:gd name="connsiteX17" fmla="*/ 0 w 2731284"/>
                <a:gd name="connsiteY17" fmla="*/ 554808 h 4407178"/>
                <a:gd name="connsiteX18" fmla="*/ 553028 w 2731284"/>
                <a:gd name="connsiteY18" fmla="*/ 1780 h 4407178"/>
                <a:gd name="connsiteX19" fmla="*/ 563838 w 2731284"/>
                <a:gd name="connsiteY19" fmla="*/ 2870 h 4407178"/>
                <a:gd name="connsiteX20" fmla="*/ 563838 w 2731284"/>
                <a:gd name="connsiteY20" fmla="*/ 0 h 4407178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618 h 4404104"/>
                <a:gd name="connsiteX1" fmla="*/ 755456 w 2731284"/>
                <a:gd name="connsiteY1" fmla="*/ 10294 h 4404104"/>
                <a:gd name="connsiteX2" fmla="*/ 2731284 w 2731284"/>
                <a:gd name="connsiteY2" fmla="*/ 2199784 h 4404104"/>
                <a:gd name="connsiteX3" fmla="*/ 755456 w 2731284"/>
                <a:gd name="connsiteY3" fmla="*/ 4389274 h 4404104"/>
                <a:gd name="connsiteX4" fmla="*/ 553028 w 2731284"/>
                <a:gd name="connsiteY4" fmla="*/ 4404104 h 4404104"/>
                <a:gd name="connsiteX5" fmla="*/ 0 w 2731284"/>
                <a:gd name="connsiteY5" fmla="*/ 3851076 h 4404104"/>
                <a:gd name="connsiteX6" fmla="*/ 441574 w 2731284"/>
                <a:gd name="connsiteY6" fmla="*/ 3309284 h 4404104"/>
                <a:gd name="connsiteX7" fmla="*/ 531547 w 2731284"/>
                <a:gd name="connsiteY7" fmla="*/ 3300214 h 4404104"/>
                <a:gd name="connsiteX8" fmla="*/ 441574 w 2731284"/>
                <a:gd name="connsiteY8" fmla="*/ 3291144 h 4404104"/>
                <a:gd name="connsiteX9" fmla="*/ 0 w 2731284"/>
                <a:gd name="connsiteY9" fmla="*/ 2749351 h 4404104"/>
                <a:gd name="connsiteX10" fmla="*/ 441574 w 2731284"/>
                <a:gd name="connsiteY10" fmla="*/ 2207559 h 4404104"/>
                <a:gd name="connsiteX11" fmla="*/ 484304 w 2731284"/>
                <a:gd name="connsiteY11" fmla="*/ 2203251 h 4404104"/>
                <a:gd name="connsiteX12" fmla="*/ 441574 w 2731284"/>
                <a:gd name="connsiteY12" fmla="*/ 2198944 h 4404104"/>
                <a:gd name="connsiteX13" fmla="*/ 0 w 2731284"/>
                <a:gd name="connsiteY13" fmla="*/ 1657151 h 4404104"/>
                <a:gd name="connsiteX14" fmla="*/ 441574 w 2731284"/>
                <a:gd name="connsiteY14" fmla="*/ 1115359 h 4404104"/>
                <a:gd name="connsiteX15" fmla="*/ 531547 w 2731284"/>
                <a:gd name="connsiteY15" fmla="*/ 1106289 h 4404104"/>
                <a:gd name="connsiteX16" fmla="*/ 441574 w 2731284"/>
                <a:gd name="connsiteY16" fmla="*/ 1097219 h 4404104"/>
                <a:gd name="connsiteX17" fmla="*/ 0 w 2731284"/>
                <a:gd name="connsiteY17" fmla="*/ 555426 h 4404104"/>
                <a:gd name="connsiteX18" fmla="*/ 553028 w 2731284"/>
                <a:gd name="connsiteY18" fmla="*/ 2398 h 4404104"/>
                <a:gd name="connsiteX19" fmla="*/ 563838 w 2731284"/>
                <a:gd name="connsiteY19" fmla="*/ 3488 h 4404104"/>
                <a:gd name="connsiteX20" fmla="*/ 563838 w 2731284"/>
                <a:gd name="connsiteY20" fmla="*/ 618 h 4404104"/>
                <a:gd name="connsiteX0" fmla="*/ 652738 w 2731284"/>
                <a:gd name="connsiteY0" fmla="*/ 265 h 4419626"/>
                <a:gd name="connsiteX1" fmla="*/ 755456 w 2731284"/>
                <a:gd name="connsiteY1" fmla="*/ 25816 h 4419626"/>
                <a:gd name="connsiteX2" fmla="*/ 2731284 w 2731284"/>
                <a:gd name="connsiteY2" fmla="*/ 2215306 h 4419626"/>
                <a:gd name="connsiteX3" fmla="*/ 755456 w 2731284"/>
                <a:gd name="connsiteY3" fmla="*/ 4404796 h 4419626"/>
                <a:gd name="connsiteX4" fmla="*/ 553028 w 2731284"/>
                <a:gd name="connsiteY4" fmla="*/ 4419626 h 4419626"/>
                <a:gd name="connsiteX5" fmla="*/ 0 w 2731284"/>
                <a:gd name="connsiteY5" fmla="*/ 3866598 h 4419626"/>
                <a:gd name="connsiteX6" fmla="*/ 441574 w 2731284"/>
                <a:gd name="connsiteY6" fmla="*/ 3324806 h 4419626"/>
                <a:gd name="connsiteX7" fmla="*/ 531547 w 2731284"/>
                <a:gd name="connsiteY7" fmla="*/ 3315736 h 4419626"/>
                <a:gd name="connsiteX8" fmla="*/ 441574 w 2731284"/>
                <a:gd name="connsiteY8" fmla="*/ 3306666 h 4419626"/>
                <a:gd name="connsiteX9" fmla="*/ 0 w 2731284"/>
                <a:gd name="connsiteY9" fmla="*/ 2764873 h 4419626"/>
                <a:gd name="connsiteX10" fmla="*/ 441574 w 2731284"/>
                <a:gd name="connsiteY10" fmla="*/ 2223081 h 4419626"/>
                <a:gd name="connsiteX11" fmla="*/ 484304 w 2731284"/>
                <a:gd name="connsiteY11" fmla="*/ 2218773 h 4419626"/>
                <a:gd name="connsiteX12" fmla="*/ 441574 w 2731284"/>
                <a:gd name="connsiteY12" fmla="*/ 2214466 h 4419626"/>
                <a:gd name="connsiteX13" fmla="*/ 0 w 2731284"/>
                <a:gd name="connsiteY13" fmla="*/ 1672673 h 4419626"/>
                <a:gd name="connsiteX14" fmla="*/ 441574 w 2731284"/>
                <a:gd name="connsiteY14" fmla="*/ 1130881 h 4419626"/>
                <a:gd name="connsiteX15" fmla="*/ 531547 w 2731284"/>
                <a:gd name="connsiteY15" fmla="*/ 1121811 h 4419626"/>
                <a:gd name="connsiteX16" fmla="*/ 441574 w 2731284"/>
                <a:gd name="connsiteY16" fmla="*/ 1112741 h 4419626"/>
                <a:gd name="connsiteX17" fmla="*/ 0 w 2731284"/>
                <a:gd name="connsiteY17" fmla="*/ 570948 h 4419626"/>
                <a:gd name="connsiteX18" fmla="*/ 553028 w 2731284"/>
                <a:gd name="connsiteY18" fmla="*/ 17920 h 4419626"/>
                <a:gd name="connsiteX19" fmla="*/ 563838 w 2731284"/>
                <a:gd name="connsiteY19" fmla="*/ 19010 h 4419626"/>
                <a:gd name="connsiteX20" fmla="*/ 652738 w 2731284"/>
                <a:gd name="connsiteY20" fmla="*/ 265 h 4419626"/>
                <a:gd name="connsiteX0" fmla="*/ 563838 w 2731284"/>
                <a:gd name="connsiteY0" fmla="*/ 109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19" fmla="*/ 563838 w 2731284"/>
                <a:gd name="connsiteY19" fmla="*/ 1090 h 4401706"/>
                <a:gd name="connsiteX0" fmla="*/ 630513 w 2731284"/>
                <a:gd name="connsiteY0" fmla="*/ 0 h 4406966"/>
                <a:gd name="connsiteX1" fmla="*/ 755456 w 2731284"/>
                <a:gd name="connsiteY1" fmla="*/ 13156 h 4406966"/>
                <a:gd name="connsiteX2" fmla="*/ 2731284 w 2731284"/>
                <a:gd name="connsiteY2" fmla="*/ 2202646 h 4406966"/>
                <a:gd name="connsiteX3" fmla="*/ 755456 w 2731284"/>
                <a:gd name="connsiteY3" fmla="*/ 4392136 h 4406966"/>
                <a:gd name="connsiteX4" fmla="*/ 553028 w 2731284"/>
                <a:gd name="connsiteY4" fmla="*/ 4406966 h 4406966"/>
                <a:gd name="connsiteX5" fmla="*/ 0 w 2731284"/>
                <a:gd name="connsiteY5" fmla="*/ 3853938 h 4406966"/>
                <a:gd name="connsiteX6" fmla="*/ 441574 w 2731284"/>
                <a:gd name="connsiteY6" fmla="*/ 3312146 h 4406966"/>
                <a:gd name="connsiteX7" fmla="*/ 531547 w 2731284"/>
                <a:gd name="connsiteY7" fmla="*/ 3303076 h 4406966"/>
                <a:gd name="connsiteX8" fmla="*/ 441574 w 2731284"/>
                <a:gd name="connsiteY8" fmla="*/ 3294006 h 4406966"/>
                <a:gd name="connsiteX9" fmla="*/ 0 w 2731284"/>
                <a:gd name="connsiteY9" fmla="*/ 2752213 h 4406966"/>
                <a:gd name="connsiteX10" fmla="*/ 441574 w 2731284"/>
                <a:gd name="connsiteY10" fmla="*/ 2210421 h 4406966"/>
                <a:gd name="connsiteX11" fmla="*/ 484304 w 2731284"/>
                <a:gd name="connsiteY11" fmla="*/ 2206113 h 4406966"/>
                <a:gd name="connsiteX12" fmla="*/ 441574 w 2731284"/>
                <a:gd name="connsiteY12" fmla="*/ 2201806 h 4406966"/>
                <a:gd name="connsiteX13" fmla="*/ 0 w 2731284"/>
                <a:gd name="connsiteY13" fmla="*/ 1660013 h 4406966"/>
                <a:gd name="connsiteX14" fmla="*/ 441574 w 2731284"/>
                <a:gd name="connsiteY14" fmla="*/ 1118221 h 4406966"/>
                <a:gd name="connsiteX15" fmla="*/ 531547 w 2731284"/>
                <a:gd name="connsiteY15" fmla="*/ 1109151 h 4406966"/>
                <a:gd name="connsiteX16" fmla="*/ 441574 w 2731284"/>
                <a:gd name="connsiteY16" fmla="*/ 1100081 h 4406966"/>
                <a:gd name="connsiteX17" fmla="*/ 0 w 2731284"/>
                <a:gd name="connsiteY17" fmla="*/ 558288 h 4406966"/>
                <a:gd name="connsiteX18" fmla="*/ 553028 w 2731284"/>
                <a:gd name="connsiteY18" fmla="*/ 5260 h 4406966"/>
                <a:gd name="connsiteX19" fmla="*/ 630513 w 2731284"/>
                <a:gd name="connsiteY19" fmla="*/ 0 h 440696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3490"/>
                <a:gd name="connsiteX1" fmla="*/ 755456 w 2731284"/>
                <a:gd name="connsiteY1" fmla="*/ 7896 h 4403490"/>
                <a:gd name="connsiteX2" fmla="*/ 2731284 w 2731284"/>
                <a:gd name="connsiteY2" fmla="*/ 2197386 h 4403490"/>
                <a:gd name="connsiteX3" fmla="*/ 755456 w 2731284"/>
                <a:gd name="connsiteY3" fmla="*/ 4386876 h 4403490"/>
                <a:gd name="connsiteX4" fmla="*/ 553028 w 2731284"/>
                <a:gd name="connsiteY4" fmla="*/ 4401706 h 4403490"/>
                <a:gd name="connsiteX5" fmla="*/ 0 w 2731284"/>
                <a:gd name="connsiteY5" fmla="*/ 3848678 h 4403490"/>
                <a:gd name="connsiteX6" fmla="*/ 441574 w 2731284"/>
                <a:gd name="connsiteY6" fmla="*/ 3306886 h 4403490"/>
                <a:gd name="connsiteX7" fmla="*/ 531547 w 2731284"/>
                <a:gd name="connsiteY7" fmla="*/ 3297816 h 4403490"/>
                <a:gd name="connsiteX8" fmla="*/ 441574 w 2731284"/>
                <a:gd name="connsiteY8" fmla="*/ 3288746 h 4403490"/>
                <a:gd name="connsiteX9" fmla="*/ 0 w 2731284"/>
                <a:gd name="connsiteY9" fmla="*/ 2746953 h 4403490"/>
                <a:gd name="connsiteX10" fmla="*/ 441574 w 2731284"/>
                <a:gd name="connsiteY10" fmla="*/ 2205161 h 4403490"/>
                <a:gd name="connsiteX11" fmla="*/ 484304 w 2731284"/>
                <a:gd name="connsiteY11" fmla="*/ 2200853 h 4403490"/>
                <a:gd name="connsiteX12" fmla="*/ 441574 w 2731284"/>
                <a:gd name="connsiteY12" fmla="*/ 2196546 h 4403490"/>
                <a:gd name="connsiteX13" fmla="*/ 0 w 2731284"/>
                <a:gd name="connsiteY13" fmla="*/ 1654753 h 4403490"/>
                <a:gd name="connsiteX14" fmla="*/ 441574 w 2731284"/>
                <a:gd name="connsiteY14" fmla="*/ 1112961 h 4403490"/>
                <a:gd name="connsiteX15" fmla="*/ 531547 w 2731284"/>
                <a:gd name="connsiteY15" fmla="*/ 1103891 h 4403490"/>
                <a:gd name="connsiteX16" fmla="*/ 441574 w 2731284"/>
                <a:gd name="connsiteY16" fmla="*/ 1094821 h 4403490"/>
                <a:gd name="connsiteX17" fmla="*/ 0 w 2731284"/>
                <a:gd name="connsiteY17" fmla="*/ 553028 h 4403490"/>
                <a:gd name="connsiteX18" fmla="*/ 553028 w 2731284"/>
                <a:gd name="connsiteY18" fmla="*/ 0 h 4403490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1284" h="4403128">
                  <a:moveTo>
                    <a:pt x="553028" y="0"/>
                  </a:moveTo>
                  <a:cubicBezTo>
                    <a:pt x="620504" y="2632"/>
                    <a:pt x="668930" y="-1086"/>
                    <a:pt x="755456" y="7896"/>
                  </a:cubicBezTo>
                  <a:cubicBezTo>
                    <a:pt x="1865250" y="120601"/>
                    <a:pt x="2731284" y="1057857"/>
                    <a:pt x="2731284" y="2197386"/>
                  </a:cubicBezTo>
                  <a:cubicBezTo>
                    <a:pt x="2731284" y="3336916"/>
                    <a:pt x="1865250" y="4274171"/>
                    <a:pt x="755456" y="4386876"/>
                  </a:cubicBezTo>
                  <a:cubicBezTo>
                    <a:pt x="643530" y="4398169"/>
                    <a:pt x="619171" y="4406603"/>
                    <a:pt x="553028" y="4401706"/>
                  </a:cubicBezTo>
                  <a:cubicBezTo>
                    <a:pt x="247599" y="4401706"/>
                    <a:pt x="0" y="4154107"/>
                    <a:pt x="0" y="3848678"/>
                  </a:cubicBezTo>
                  <a:cubicBezTo>
                    <a:pt x="0" y="3581428"/>
                    <a:pt x="189568" y="3358453"/>
                    <a:pt x="441574" y="3306886"/>
                  </a:cubicBezTo>
                  <a:lnTo>
                    <a:pt x="531547" y="3297816"/>
                  </a:lnTo>
                  <a:lnTo>
                    <a:pt x="441574" y="3288746"/>
                  </a:lnTo>
                  <a:cubicBezTo>
                    <a:pt x="189568" y="3237178"/>
                    <a:pt x="0" y="3014204"/>
                    <a:pt x="0" y="2746953"/>
                  </a:cubicBezTo>
                  <a:cubicBezTo>
                    <a:pt x="0" y="2479703"/>
                    <a:pt x="189568" y="2256728"/>
                    <a:pt x="441574" y="2205161"/>
                  </a:cubicBezTo>
                  <a:lnTo>
                    <a:pt x="484304" y="2200853"/>
                  </a:lnTo>
                  <a:lnTo>
                    <a:pt x="441574" y="2196546"/>
                  </a:lnTo>
                  <a:cubicBezTo>
                    <a:pt x="189568" y="2144978"/>
                    <a:pt x="0" y="1922003"/>
                    <a:pt x="0" y="1654753"/>
                  </a:cubicBezTo>
                  <a:cubicBezTo>
                    <a:pt x="0" y="1387503"/>
                    <a:pt x="189568" y="1164529"/>
                    <a:pt x="441574" y="1112961"/>
                  </a:cubicBezTo>
                  <a:lnTo>
                    <a:pt x="531547" y="1103891"/>
                  </a:lnTo>
                  <a:lnTo>
                    <a:pt x="441574" y="1094821"/>
                  </a:lnTo>
                  <a:cubicBezTo>
                    <a:pt x="189568" y="1043253"/>
                    <a:pt x="0" y="820279"/>
                    <a:pt x="0" y="553028"/>
                  </a:cubicBezTo>
                  <a:cubicBezTo>
                    <a:pt x="0" y="247599"/>
                    <a:pt x="247599" y="0"/>
                    <a:pt x="553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FI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4CF3439-524B-5459-7D2F-13257CACA675}"/>
                </a:ext>
              </a:extLst>
            </p:cNvPr>
            <p:cNvSpPr/>
            <p:nvPr userDrawn="1"/>
          </p:nvSpPr>
          <p:spPr>
            <a:xfrm>
              <a:off x="2295623" y="-351501"/>
              <a:ext cx="3621282" cy="5837901"/>
            </a:xfrm>
            <a:custGeom>
              <a:avLst/>
              <a:gdLst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644619 w 2731284"/>
                <a:gd name="connsiteY4" fmla="*/ 4394253 h 4403486"/>
                <a:gd name="connsiteX5" fmla="*/ 553028 w 2731284"/>
                <a:gd name="connsiteY5" fmla="*/ 4403486 h 4403486"/>
                <a:gd name="connsiteX6" fmla="*/ 0 w 2731284"/>
                <a:gd name="connsiteY6" fmla="*/ 3850458 h 4403486"/>
                <a:gd name="connsiteX7" fmla="*/ 441574 w 2731284"/>
                <a:gd name="connsiteY7" fmla="*/ 3308666 h 4403486"/>
                <a:gd name="connsiteX8" fmla="*/ 531547 w 2731284"/>
                <a:gd name="connsiteY8" fmla="*/ 3299596 h 4403486"/>
                <a:gd name="connsiteX9" fmla="*/ 441574 w 2731284"/>
                <a:gd name="connsiteY9" fmla="*/ 3290526 h 4403486"/>
                <a:gd name="connsiteX10" fmla="*/ 0 w 2731284"/>
                <a:gd name="connsiteY10" fmla="*/ 2748733 h 4403486"/>
                <a:gd name="connsiteX11" fmla="*/ 441574 w 2731284"/>
                <a:gd name="connsiteY11" fmla="*/ 2206941 h 4403486"/>
                <a:gd name="connsiteX12" fmla="*/ 484304 w 2731284"/>
                <a:gd name="connsiteY12" fmla="*/ 2202633 h 4403486"/>
                <a:gd name="connsiteX13" fmla="*/ 441574 w 2731284"/>
                <a:gd name="connsiteY13" fmla="*/ 2198326 h 4403486"/>
                <a:gd name="connsiteX14" fmla="*/ 0 w 2731284"/>
                <a:gd name="connsiteY14" fmla="*/ 1656533 h 4403486"/>
                <a:gd name="connsiteX15" fmla="*/ 441574 w 2731284"/>
                <a:gd name="connsiteY15" fmla="*/ 1114741 h 4403486"/>
                <a:gd name="connsiteX16" fmla="*/ 531547 w 2731284"/>
                <a:gd name="connsiteY16" fmla="*/ 1105671 h 4403486"/>
                <a:gd name="connsiteX17" fmla="*/ 441574 w 2731284"/>
                <a:gd name="connsiteY17" fmla="*/ 1096601 h 4403486"/>
                <a:gd name="connsiteX18" fmla="*/ 0 w 2731284"/>
                <a:gd name="connsiteY18" fmla="*/ 554808 h 4403486"/>
                <a:gd name="connsiteX19" fmla="*/ 553028 w 2731284"/>
                <a:gd name="connsiteY19" fmla="*/ 1780 h 4403486"/>
                <a:gd name="connsiteX20" fmla="*/ 563838 w 2731284"/>
                <a:gd name="connsiteY20" fmla="*/ 2870 h 4403486"/>
                <a:gd name="connsiteX0" fmla="*/ 563838 w 2731284"/>
                <a:gd name="connsiteY0" fmla="*/ 0 h 4412138"/>
                <a:gd name="connsiteX1" fmla="*/ 755456 w 2731284"/>
                <a:gd name="connsiteY1" fmla="*/ 9676 h 4412138"/>
                <a:gd name="connsiteX2" fmla="*/ 2731284 w 2731284"/>
                <a:gd name="connsiteY2" fmla="*/ 2199166 h 4412138"/>
                <a:gd name="connsiteX3" fmla="*/ 755456 w 2731284"/>
                <a:gd name="connsiteY3" fmla="*/ 4388656 h 4412138"/>
                <a:gd name="connsiteX4" fmla="*/ 648109 w 2731284"/>
                <a:gd name="connsiteY4" fmla="*/ 4411704 h 4412138"/>
                <a:gd name="connsiteX5" fmla="*/ 553028 w 2731284"/>
                <a:gd name="connsiteY5" fmla="*/ 4403486 h 4412138"/>
                <a:gd name="connsiteX6" fmla="*/ 0 w 2731284"/>
                <a:gd name="connsiteY6" fmla="*/ 3850458 h 4412138"/>
                <a:gd name="connsiteX7" fmla="*/ 441574 w 2731284"/>
                <a:gd name="connsiteY7" fmla="*/ 3308666 h 4412138"/>
                <a:gd name="connsiteX8" fmla="*/ 531547 w 2731284"/>
                <a:gd name="connsiteY8" fmla="*/ 3299596 h 4412138"/>
                <a:gd name="connsiteX9" fmla="*/ 441574 w 2731284"/>
                <a:gd name="connsiteY9" fmla="*/ 3290526 h 4412138"/>
                <a:gd name="connsiteX10" fmla="*/ 0 w 2731284"/>
                <a:gd name="connsiteY10" fmla="*/ 2748733 h 4412138"/>
                <a:gd name="connsiteX11" fmla="*/ 441574 w 2731284"/>
                <a:gd name="connsiteY11" fmla="*/ 2206941 h 4412138"/>
                <a:gd name="connsiteX12" fmla="*/ 484304 w 2731284"/>
                <a:gd name="connsiteY12" fmla="*/ 2202633 h 4412138"/>
                <a:gd name="connsiteX13" fmla="*/ 441574 w 2731284"/>
                <a:gd name="connsiteY13" fmla="*/ 2198326 h 4412138"/>
                <a:gd name="connsiteX14" fmla="*/ 0 w 2731284"/>
                <a:gd name="connsiteY14" fmla="*/ 1656533 h 4412138"/>
                <a:gd name="connsiteX15" fmla="*/ 441574 w 2731284"/>
                <a:gd name="connsiteY15" fmla="*/ 1114741 h 4412138"/>
                <a:gd name="connsiteX16" fmla="*/ 531547 w 2731284"/>
                <a:gd name="connsiteY16" fmla="*/ 1105671 h 4412138"/>
                <a:gd name="connsiteX17" fmla="*/ 441574 w 2731284"/>
                <a:gd name="connsiteY17" fmla="*/ 1096601 h 4412138"/>
                <a:gd name="connsiteX18" fmla="*/ 0 w 2731284"/>
                <a:gd name="connsiteY18" fmla="*/ 554808 h 4412138"/>
                <a:gd name="connsiteX19" fmla="*/ 553028 w 2731284"/>
                <a:gd name="connsiteY19" fmla="*/ 1780 h 4412138"/>
                <a:gd name="connsiteX20" fmla="*/ 563838 w 2731284"/>
                <a:gd name="connsiteY20" fmla="*/ 2870 h 4412138"/>
                <a:gd name="connsiteX21" fmla="*/ 563838 w 2731284"/>
                <a:gd name="connsiteY21" fmla="*/ 0 h 4412138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0 h 4404466"/>
                <a:gd name="connsiteX1" fmla="*/ 755456 w 2731284"/>
                <a:gd name="connsiteY1" fmla="*/ 9676 h 4404466"/>
                <a:gd name="connsiteX2" fmla="*/ 2731284 w 2731284"/>
                <a:gd name="connsiteY2" fmla="*/ 2199166 h 4404466"/>
                <a:gd name="connsiteX3" fmla="*/ 755456 w 2731284"/>
                <a:gd name="connsiteY3" fmla="*/ 4388656 h 4404466"/>
                <a:gd name="connsiteX4" fmla="*/ 553028 w 2731284"/>
                <a:gd name="connsiteY4" fmla="*/ 4403486 h 4404466"/>
                <a:gd name="connsiteX5" fmla="*/ 0 w 2731284"/>
                <a:gd name="connsiteY5" fmla="*/ 3850458 h 4404466"/>
                <a:gd name="connsiteX6" fmla="*/ 441574 w 2731284"/>
                <a:gd name="connsiteY6" fmla="*/ 3308666 h 4404466"/>
                <a:gd name="connsiteX7" fmla="*/ 531547 w 2731284"/>
                <a:gd name="connsiteY7" fmla="*/ 3299596 h 4404466"/>
                <a:gd name="connsiteX8" fmla="*/ 441574 w 2731284"/>
                <a:gd name="connsiteY8" fmla="*/ 3290526 h 4404466"/>
                <a:gd name="connsiteX9" fmla="*/ 0 w 2731284"/>
                <a:gd name="connsiteY9" fmla="*/ 2748733 h 4404466"/>
                <a:gd name="connsiteX10" fmla="*/ 441574 w 2731284"/>
                <a:gd name="connsiteY10" fmla="*/ 2206941 h 4404466"/>
                <a:gd name="connsiteX11" fmla="*/ 484304 w 2731284"/>
                <a:gd name="connsiteY11" fmla="*/ 2202633 h 4404466"/>
                <a:gd name="connsiteX12" fmla="*/ 441574 w 2731284"/>
                <a:gd name="connsiteY12" fmla="*/ 2198326 h 4404466"/>
                <a:gd name="connsiteX13" fmla="*/ 0 w 2731284"/>
                <a:gd name="connsiteY13" fmla="*/ 1656533 h 4404466"/>
                <a:gd name="connsiteX14" fmla="*/ 441574 w 2731284"/>
                <a:gd name="connsiteY14" fmla="*/ 1114741 h 4404466"/>
                <a:gd name="connsiteX15" fmla="*/ 531547 w 2731284"/>
                <a:gd name="connsiteY15" fmla="*/ 1105671 h 4404466"/>
                <a:gd name="connsiteX16" fmla="*/ 441574 w 2731284"/>
                <a:gd name="connsiteY16" fmla="*/ 1096601 h 4404466"/>
                <a:gd name="connsiteX17" fmla="*/ 0 w 2731284"/>
                <a:gd name="connsiteY17" fmla="*/ 554808 h 4404466"/>
                <a:gd name="connsiteX18" fmla="*/ 553028 w 2731284"/>
                <a:gd name="connsiteY18" fmla="*/ 1780 h 4404466"/>
                <a:gd name="connsiteX19" fmla="*/ 563838 w 2731284"/>
                <a:gd name="connsiteY19" fmla="*/ 2870 h 4404466"/>
                <a:gd name="connsiteX20" fmla="*/ 563838 w 2731284"/>
                <a:gd name="connsiteY20" fmla="*/ 0 h 4404466"/>
                <a:gd name="connsiteX0" fmla="*/ 563838 w 2731284"/>
                <a:gd name="connsiteY0" fmla="*/ 0 h 4405270"/>
                <a:gd name="connsiteX1" fmla="*/ 755456 w 2731284"/>
                <a:gd name="connsiteY1" fmla="*/ 9676 h 4405270"/>
                <a:gd name="connsiteX2" fmla="*/ 2731284 w 2731284"/>
                <a:gd name="connsiteY2" fmla="*/ 2199166 h 4405270"/>
                <a:gd name="connsiteX3" fmla="*/ 755456 w 2731284"/>
                <a:gd name="connsiteY3" fmla="*/ 4388656 h 4405270"/>
                <a:gd name="connsiteX4" fmla="*/ 553028 w 2731284"/>
                <a:gd name="connsiteY4" fmla="*/ 4403486 h 4405270"/>
                <a:gd name="connsiteX5" fmla="*/ 0 w 2731284"/>
                <a:gd name="connsiteY5" fmla="*/ 3850458 h 4405270"/>
                <a:gd name="connsiteX6" fmla="*/ 441574 w 2731284"/>
                <a:gd name="connsiteY6" fmla="*/ 3308666 h 4405270"/>
                <a:gd name="connsiteX7" fmla="*/ 531547 w 2731284"/>
                <a:gd name="connsiteY7" fmla="*/ 3299596 h 4405270"/>
                <a:gd name="connsiteX8" fmla="*/ 441574 w 2731284"/>
                <a:gd name="connsiteY8" fmla="*/ 3290526 h 4405270"/>
                <a:gd name="connsiteX9" fmla="*/ 0 w 2731284"/>
                <a:gd name="connsiteY9" fmla="*/ 2748733 h 4405270"/>
                <a:gd name="connsiteX10" fmla="*/ 441574 w 2731284"/>
                <a:gd name="connsiteY10" fmla="*/ 2206941 h 4405270"/>
                <a:gd name="connsiteX11" fmla="*/ 484304 w 2731284"/>
                <a:gd name="connsiteY11" fmla="*/ 2202633 h 4405270"/>
                <a:gd name="connsiteX12" fmla="*/ 441574 w 2731284"/>
                <a:gd name="connsiteY12" fmla="*/ 2198326 h 4405270"/>
                <a:gd name="connsiteX13" fmla="*/ 0 w 2731284"/>
                <a:gd name="connsiteY13" fmla="*/ 1656533 h 4405270"/>
                <a:gd name="connsiteX14" fmla="*/ 441574 w 2731284"/>
                <a:gd name="connsiteY14" fmla="*/ 1114741 h 4405270"/>
                <a:gd name="connsiteX15" fmla="*/ 531547 w 2731284"/>
                <a:gd name="connsiteY15" fmla="*/ 1105671 h 4405270"/>
                <a:gd name="connsiteX16" fmla="*/ 441574 w 2731284"/>
                <a:gd name="connsiteY16" fmla="*/ 1096601 h 4405270"/>
                <a:gd name="connsiteX17" fmla="*/ 0 w 2731284"/>
                <a:gd name="connsiteY17" fmla="*/ 554808 h 4405270"/>
                <a:gd name="connsiteX18" fmla="*/ 553028 w 2731284"/>
                <a:gd name="connsiteY18" fmla="*/ 1780 h 4405270"/>
                <a:gd name="connsiteX19" fmla="*/ 563838 w 2731284"/>
                <a:gd name="connsiteY19" fmla="*/ 2870 h 4405270"/>
                <a:gd name="connsiteX20" fmla="*/ 563838 w 2731284"/>
                <a:gd name="connsiteY20" fmla="*/ 0 h 4405270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7178"/>
                <a:gd name="connsiteX1" fmla="*/ 755456 w 2731284"/>
                <a:gd name="connsiteY1" fmla="*/ 9676 h 4407178"/>
                <a:gd name="connsiteX2" fmla="*/ 2731284 w 2731284"/>
                <a:gd name="connsiteY2" fmla="*/ 2199166 h 4407178"/>
                <a:gd name="connsiteX3" fmla="*/ 755456 w 2731284"/>
                <a:gd name="connsiteY3" fmla="*/ 4388656 h 4407178"/>
                <a:gd name="connsiteX4" fmla="*/ 553028 w 2731284"/>
                <a:gd name="connsiteY4" fmla="*/ 4403486 h 4407178"/>
                <a:gd name="connsiteX5" fmla="*/ 0 w 2731284"/>
                <a:gd name="connsiteY5" fmla="*/ 3850458 h 4407178"/>
                <a:gd name="connsiteX6" fmla="*/ 441574 w 2731284"/>
                <a:gd name="connsiteY6" fmla="*/ 3308666 h 4407178"/>
                <a:gd name="connsiteX7" fmla="*/ 531547 w 2731284"/>
                <a:gd name="connsiteY7" fmla="*/ 3299596 h 4407178"/>
                <a:gd name="connsiteX8" fmla="*/ 441574 w 2731284"/>
                <a:gd name="connsiteY8" fmla="*/ 3290526 h 4407178"/>
                <a:gd name="connsiteX9" fmla="*/ 0 w 2731284"/>
                <a:gd name="connsiteY9" fmla="*/ 2748733 h 4407178"/>
                <a:gd name="connsiteX10" fmla="*/ 441574 w 2731284"/>
                <a:gd name="connsiteY10" fmla="*/ 2206941 h 4407178"/>
                <a:gd name="connsiteX11" fmla="*/ 484304 w 2731284"/>
                <a:gd name="connsiteY11" fmla="*/ 2202633 h 4407178"/>
                <a:gd name="connsiteX12" fmla="*/ 441574 w 2731284"/>
                <a:gd name="connsiteY12" fmla="*/ 2198326 h 4407178"/>
                <a:gd name="connsiteX13" fmla="*/ 0 w 2731284"/>
                <a:gd name="connsiteY13" fmla="*/ 1656533 h 4407178"/>
                <a:gd name="connsiteX14" fmla="*/ 441574 w 2731284"/>
                <a:gd name="connsiteY14" fmla="*/ 1114741 h 4407178"/>
                <a:gd name="connsiteX15" fmla="*/ 531547 w 2731284"/>
                <a:gd name="connsiteY15" fmla="*/ 1105671 h 4407178"/>
                <a:gd name="connsiteX16" fmla="*/ 441574 w 2731284"/>
                <a:gd name="connsiteY16" fmla="*/ 1096601 h 4407178"/>
                <a:gd name="connsiteX17" fmla="*/ 0 w 2731284"/>
                <a:gd name="connsiteY17" fmla="*/ 554808 h 4407178"/>
                <a:gd name="connsiteX18" fmla="*/ 553028 w 2731284"/>
                <a:gd name="connsiteY18" fmla="*/ 1780 h 4407178"/>
                <a:gd name="connsiteX19" fmla="*/ 563838 w 2731284"/>
                <a:gd name="connsiteY19" fmla="*/ 2870 h 4407178"/>
                <a:gd name="connsiteX20" fmla="*/ 563838 w 2731284"/>
                <a:gd name="connsiteY20" fmla="*/ 0 h 4407178"/>
                <a:gd name="connsiteX0" fmla="*/ 563838 w 2731284"/>
                <a:gd name="connsiteY0" fmla="*/ 0 h 4406620"/>
                <a:gd name="connsiteX1" fmla="*/ 755456 w 2731284"/>
                <a:gd name="connsiteY1" fmla="*/ 9676 h 4406620"/>
                <a:gd name="connsiteX2" fmla="*/ 2731284 w 2731284"/>
                <a:gd name="connsiteY2" fmla="*/ 2199166 h 4406620"/>
                <a:gd name="connsiteX3" fmla="*/ 755456 w 2731284"/>
                <a:gd name="connsiteY3" fmla="*/ 4388656 h 4406620"/>
                <a:gd name="connsiteX4" fmla="*/ 553028 w 2731284"/>
                <a:gd name="connsiteY4" fmla="*/ 4403486 h 4406620"/>
                <a:gd name="connsiteX5" fmla="*/ 0 w 2731284"/>
                <a:gd name="connsiteY5" fmla="*/ 3850458 h 4406620"/>
                <a:gd name="connsiteX6" fmla="*/ 441574 w 2731284"/>
                <a:gd name="connsiteY6" fmla="*/ 3308666 h 4406620"/>
                <a:gd name="connsiteX7" fmla="*/ 531547 w 2731284"/>
                <a:gd name="connsiteY7" fmla="*/ 3299596 h 4406620"/>
                <a:gd name="connsiteX8" fmla="*/ 441574 w 2731284"/>
                <a:gd name="connsiteY8" fmla="*/ 3290526 h 4406620"/>
                <a:gd name="connsiteX9" fmla="*/ 0 w 2731284"/>
                <a:gd name="connsiteY9" fmla="*/ 2748733 h 4406620"/>
                <a:gd name="connsiteX10" fmla="*/ 441574 w 2731284"/>
                <a:gd name="connsiteY10" fmla="*/ 2206941 h 4406620"/>
                <a:gd name="connsiteX11" fmla="*/ 484304 w 2731284"/>
                <a:gd name="connsiteY11" fmla="*/ 2202633 h 4406620"/>
                <a:gd name="connsiteX12" fmla="*/ 441574 w 2731284"/>
                <a:gd name="connsiteY12" fmla="*/ 2198326 h 4406620"/>
                <a:gd name="connsiteX13" fmla="*/ 0 w 2731284"/>
                <a:gd name="connsiteY13" fmla="*/ 1656533 h 4406620"/>
                <a:gd name="connsiteX14" fmla="*/ 441574 w 2731284"/>
                <a:gd name="connsiteY14" fmla="*/ 1114741 h 4406620"/>
                <a:gd name="connsiteX15" fmla="*/ 531547 w 2731284"/>
                <a:gd name="connsiteY15" fmla="*/ 1105671 h 4406620"/>
                <a:gd name="connsiteX16" fmla="*/ 441574 w 2731284"/>
                <a:gd name="connsiteY16" fmla="*/ 1096601 h 4406620"/>
                <a:gd name="connsiteX17" fmla="*/ 0 w 2731284"/>
                <a:gd name="connsiteY17" fmla="*/ 554808 h 4406620"/>
                <a:gd name="connsiteX18" fmla="*/ 553028 w 2731284"/>
                <a:gd name="connsiteY18" fmla="*/ 1780 h 4406620"/>
                <a:gd name="connsiteX19" fmla="*/ 563838 w 2731284"/>
                <a:gd name="connsiteY19" fmla="*/ 2870 h 4406620"/>
                <a:gd name="connsiteX20" fmla="*/ 563838 w 2731284"/>
                <a:gd name="connsiteY20" fmla="*/ 0 h 4406620"/>
                <a:gd name="connsiteX0" fmla="*/ 563838 w 2731284"/>
                <a:gd name="connsiteY0" fmla="*/ 0 h 4403486"/>
                <a:gd name="connsiteX1" fmla="*/ 755456 w 2731284"/>
                <a:gd name="connsiteY1" fmla="*/ 9676 h 4403486"/>
                <a:gd name="connsiteX2" fmla="*/ 2731284 w 2731284"/>
                <a:gd name="connsiteY2" fmla="*/ 2199166 h 4403486"/>
                <a:gd name="connsiteX3" fmla="*/ 755456 w 2731284"/>
                <a:gd name="connsiteY3" fmla="*/ 4388656 h 4403486"/>
                <a:gd name="connsiteX4" fmla="*/ 553028 w 2731284"/>
                <a:gd name="connsiteY4" fmla="*/ 4403486 h 4403486"/>
                <a:gd name="connsiteX5" fmla="*/ 0 w 2731284"/>
                <a:gd name="connsiteY5" fmla="*/ 3850458 h 4403486"/>
                <a:gd name="connsiteX6" fmla="*/ 441574 w 2731284"/>
                <a:gd name="connsiteY6" fmla="*/ 3308666 h 4403486"/>
                <a:gd name="connsiteX7" fmla="*/ 531547 w 2731284"/>
                <a:gd name="connsiteY7" fmla="*/ 3299596 h 4403486"/>
                <a:gd name="connsiteX8" fmla="*/ 441574 w 2731284"/>
                <a:gd name="connsiteY8" fmla="*/ 3290526 h 4403486"/>
                <a:gd name="connsiteX9" fmla="*/ 0 w 2731284"/>
                <a:gd name="connsiteY9" fmla="*/ 2748733 h 4403486"/>
                <a:gd name="connsiteX10" fmla="*/ 441574 w 2731284"/>
                <a:gd name="connsiteY10" fmla="*/ 2206941 h 4403486"/>
                <a:gd name="connsiteX11" fmla="*/ 484304 w 2731284"/>
                <a:gd name="connsiteY11" fmla="*/ 2202633 h 4403486"/>
                <a:gd name="connsiteX12" fmla="*/ 441574 w 2731284"/>
                <a:gd name="connsiteY12" fmla="*/ 2198326 h 4403486"/>
                <a:gd name="connsiteX13" fmla="*/ 0 w 2731284"/>
                <a:gd name="connsiteY13" fmla="*/ 1656533 h 4403486"/>
                <a:gd name="connsiteX14" fmla="*/ 441574 w 2731284"/>
                <a:gd name="connsiteY14" fmla="*/ 1114741 h 4403486"/>
                <a:gd name="connsiteX15" fmla="*/ 531547 w 2731284"/>
                <a:gd name="connsiteY15" fmla="*/ 1105671 h 4403486"/>
                <a:gd name="connsiteX16" fmla="*/ 441574 w 2731284"/>
                <a:gd name="connsiteY16" fmla="*/ 1096601 h 4403486"/>
                <a:gd name="connsiteX17" fmla="*/ 0 w 2731284"/>
                <a:gd name="connsiteY17" fmla="*/ 554808 h 4403486"/>
                <a:gd name="connsiteX18" fmla="*/ 553028 w 2731284"/>
                <a:gd name="connsiteY18" fmla="*/ 1780 h 4403486"/>
                <a:gd name="connsiteX19" fmla="*/ 563838 w 2731284"/>
                <a:gd name="connsiteY19" fmla="*/ 2870 h 4403486"/>
                <a:gd name="connsiteX20" fmla="*/ 563838 w 2731284"/>
                <a:gd name="connsiteY20" fmla="*/ 0 h 4403486"/>
                <a:gd name="connsiteX0" fmla="*/ 563838 w 2731284"/>
                <a:gd name="connsiteY0" fmla="*/ 618 h 4404104"/>
                <a:gd name="connsiteX1" fmla="*/ 755456 w 2731284"/>
                <a:gd name="connsiteY1" fmla="*/ 10294 h 4404104"/>
                <a:gd name="connsiteX2" fmla="*/ 2731284 w 2731284"/>
                <a:gd name="connsiteY2" fmla="*/ 2199784 h 4404104"/>
                <a:gd name="connsiteX3" fmla="*/ 755456 w 2731284"/>
                <a:gd name="connsiteY3" fmla="*/ 4389274 h 4404104"/>
                <a:gd name="connsiteX4" fmla="*/ 553028 w 2731284"/>
                <a:gd name="connsiteY4" fmla="*/ 4404104 h 4404104"/>
                <a:gd name="connsiteX5" fmla="*/ 0 w 2731284"/>
                <a:gd name="connsiteY5" fmla="*/ 3851076 h 4404104"/>
                <a:gd name="connsiteX6" fmla="*/ 441574 w 2731284"/>
                <a:gd name="connsiteY6" fmla="*/ 3309284 h 4404104"/>
                <a:gd name="connsiteX7" fmla="*/ 531547 w 2731284"/>
                <a:gd name="connsiteY7" fmla="*/ 3300214 h 4404104"/>
                <a:gd name="connsiteX8" fmla="*/ 441574 w 2731284"/>
                <a:gd name="connsiteY8" fmla="*/ 3291144 h 4404104"/>
                <a:gd name="connsiteX9" fmla="*/ 0 w 2731284"/>
                <a:gd name="connsiteY9" fmla="*/ 2749351 h 4404104"/>
                <a:gd name="connsiteX10" fmla="*/ 441574 w 2731284"/>
                <a:gd name="connsiteY10" fmla="*/ 2207559 h 4404104"/>
                <a:gd name="connsiteX11" fmla="*/ 484304 w 2731284"/>
                <a:gd name="connsiteY11" fmla="*/ 2203251 h 4404104"/>
                <a:gd name="connsiteX12" fmla="*/ 441574 w 2731284"/>
                <a:gd name="connsiteY12" fmla="*/ 2198944 h 4404104"/>
                <a:gd name="connsiteX13" fmla="*/ 0 w 2731284"/>
                <a:gd name="connsiteY13" fmla="*/ 1657151 h 4404104"/>
                <a:gd name="connsiteX14" fmla="*/ 441574 w 2731284"/>
                <a:gd name="connsiteY14" fmla="*/ 1115359 h 4404104"/>
                <a:gd name="connsiteX15" fmla="*/ 531547 w 2731284"/>
                <a:gd name="connsiteY15" fmla="*/ 1106289 h 4404104"/>
                <a:gd name="connsiteX16" fmla="*/ 441574 w 2731284"/>
                <a:gd name="connsiteY16" fmla="*/ 1097219 h 4404104"/>
                <a:gd name="connsiteX17" fmla="*/ 0 w 2731284"/>
                <a:gd name="connsiteY17" fmla="*/ 555426 h 4404104"/>
                <a:gd name="connsiteX18" fmla="*/ 553028 w 2731284"/>
                <a:gd name="connsiteY18" fmla="*/ 2398 h 4404104"/>
                <a:gd name="connsiteX19" fmla="*/ 563838 w 2731284"/>
                <a:gd name="connsiteY19" fmla="*/ 3488 h 4404104"/>
                <a:gd name="connsiteX20" fmla="*/ 563838 w 2731284"/>
                <a:gd name="connsiteY20" fmla="*/ 618 h 4404104"/>
                <a:gd name="connsiteX0" fmla="*/ 652738 w 2731284"/>
                <a:gd name="connsiteY0" fmla="*/ 265 h 4419626"/>
                <a:gd name="connsiteX1" fmla="*/ 755456 w 2731284"/>
                <a:gd name="connsiteY1" fmla="*/ 25816 h 4419626"/>
                <a:gd name="connsiteX2" fmla="*/ 2731284 w 2731284"/>
                <a:gd name="connsiteY2" fmla="*/ 2215306 h 4419626"/>
                <a:gd name="connsiteX3" fmla="*/ 755456 w 2731284"/>
                <a:gd name="connsiteY3" fmla="*/ 4404796 h 4419626"/>
                <a:gd name="connsiteX4" fmla="*/ 553028 w 2731284"/>
                <a:gd name="connsiteY4" fmla="*/ 4419626 h 4419626"/>
                <a:gd name="connsiteX5" fmla="*/ 0 w 2731284"/>
                <a:gd name="connsiteY5" fmla="*/ 3866598 h 4419626"/>
                <a:gd name="connsiteX6" fmla="*/ 441574 w 2731284"/>
                <a:gd name="connsiteY6" fmla="*/ 3324806 h 4419626"/>
                <a:gd name="connsiteX7" fmla="*/ 531547 w 2731284"/>
                <a:gd name="connsiteY7" fmla="*/ 3315736 h 4419626"/>
                <a:gd name="connsiteX8" fmla="*/ 441574 w 2731284"/>
                <a:gd name="connsiteY8" fmla="*/ 3306666 h 4419626"/>
                <a:gd name="connsiteX9" fmla="*/ 0 w 2731284"/>
                <a:gd name="connsiteY9" fmla="*/ 2764873 h 4419626"/>
                <a:gd name="connsiteX10" fmla="*/ 441574 w 2731284"/>
                <a:gd name="connsiteY10" fmla="*/ 2223081 h 4419626"/>
                <a:gd name="connsiteX11" fmla="*/ 484304 w 2731284"/>
                <a:gd name="connsiteY11" fmla="*/ 2218773 h 4419626"/>
                <a:gd name="connsiteX12" fmla="*/ 441574 w 2731284"/>
                <a:gd name="connsiteY12" fmla="*/ 2214466 h 4419626"/>
                <a:gd name="connsiteX13" fmla="*/ 0 w 2731284"/>
                <a:gd name="connsiteY13" fmla="*/ 1672673 h 4419626"/>
                <a:gd name="connsiteX14" fmla="*/ 441574 w 2731284"/>
                <a:gd name="connsiteY14" fmla="*/ 1130881 h 4419626"/>
                <a:gd name="connsiteX15" fmla="*/ 531547 w 2731284"/>
                <a:gd name="connsiteY15" fmla="*/ 1121811 h 4419626"/>
                <a:gd name="connsiteX16" fmla="*/ 441574 w 2731284"/>
                <a:gd name="connsiteY16" fmla="*/ 1112741 h 4419626"/>
                <a:gd name="connsiteX17" fmla="*/ 0 w 2731284"/>
                <a:gd name="connsiteY17" fmla="*/ 570948 h 4419626"/>
                <a:gd name="connsiteX18" fmla="*/ 553028 w 2731284"/>
                <a:gd name="connsiteY18" fmla="*/ 17920 h 4419626"/>
                <a:gd name="connsiteX19" fmla="*/ 563838 w 2731284"/>
                <a:gd name="connsiteY19" fmla="*/ 19010 h 4419626"/>
                <a:gd name="connsiteX20" fmla="*/ 652738 w 2731284"/>
                <a:gd name="connsiteY20" fmla="*/ 265 h 4419626"/>
                <a:gd name="connsiteX0" fmla="*/ 563838 w 2731284"/>
                <a:gd name="connsiteY0" fmla="*/ 109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19" fmla="*/ 563838 w 2731284"/>
                <a:gd name="connsiteY19" fmla="*/ 1090 h 4401706"/>
                <a:gd name="connsiteX0" fmla="*/ 630513 w 2731284"/>
                <a:gd name="connsiteY0" fmla="*/ 0 h 4406966"/>
                <a:gd name="connsiteX1" fmla="*/ 755456 w 2731284"/>
                <a:gd name="connsiteY1" fmla="*/ 13156 h 4406966"/>
                <a:gd name="connsiteX2" fmla="*/ 2731284 w 2731284"/>
                <a:gd name="connsiteY2" fmla="*/ 2202646 h 4406966"/>
                <a:gd name="connsiteX3" fmla="*/ 755456 w 2731284"/>
                <a:gd name="connsiteY3" fmla="*/ 4392136 h 4406966"/>
                <a:gd name="connsiteX4" fmla="*/ 553028 w 2731284"/>
                <a:gd name="connsiteY4" fmla="*/ 4406966 h 4406966"/>
                <a:gd name="connsiteX5" fmla="*/ 0 w 2731284"/>
                <a:gd name="connsiteY5" fmla="*/ 3853938 h 4406966"/>
                <a:gd name="connsiteX6" fmla="*/ 441574 w 2731284"/>
                <a:gd name="connsiteY6" fmla="*/ 3312146 h 4406966"/>
                <a:gd name="connsiteX7" fmla="*/ 531547 w 2731284"/>
                <a:gd name="connsiteY7" fmla="*/ 3303076 h 4406966"/>
                <a:gd name="connsiteX8" fmla="*/ 441574 w 2731284"/>
                <a:gd name="connsiteY8" fmla="*/ 3294006 h 4406966"/>
                <a:gd name="connsiteX9" fmla="*/ 0 w 2731284"/>
                <a:gd name="connsiteY9" fmla="*/ 2752213 h 4406966"/>
                <a:gd name="connsiteX10" fmla="*/ 441574 w 2731284"/>
                <a:gd name="connsiteY10" fmla="*/ 2210421 h 4406966"/>
                <a:gd name="connsiteX11" fmla="*/ 484304 w 2731284"/>
                <a:gd name="connsiteY11" fmla="*/ 2206113 h 4406966"/>
                <a:gd name="connsiteX12" fmla="*/ 441574 w 2731284"/>
                <a:gd name="connsiteY12" fmla="*/ 2201806 h 4406966"/>
                <a:gd name="connsiteX13" fmla="*/ 0 w 2731284"/>
                <a:gd name="connsiteY13" fmla="*/ 1660013 h 4406966"/>
                <a:gd name="connsiteX14" fmla="*/ 441574 w 2731284"/>
                <a:gd name="connsiteY14" fmla="*/ 1118221 h 4406966"/>
                <a:gd name="connsiteX15" fmla="*/ 531547 w 2731284"/>
                <a:gd name="connsiteY15" fmla="*/ 1109151 h 4406966"/>
                <a:gd name="connsiteX16" fmla="*/ 441574 w 2731284"/>
                <a:gd name="connsiteY16" fmla="*/ 1100081 h 4406966"/>
                <a:gd name="connsiteX17" fmla="*/ 0 w 2731284"/>
                <a:gd name="connsiteY17" fmla="*/ 558288 h 4406966"/>
                <a:gd name="connsiteX18" fmla="*/ 553028 w 2731284"/>
                <a:gd name="connsiteY18" fmla="*/ 5260 h 4406966"/>
                <a:gd name="connsiteX19" fmla="*/ 630513 w 2731284"/>
                <a:gd name="connsiteY19" fmla="*/ 0 h 440696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1706"/>
                <a:gd name="connsiteX1" fmla="*/ 755456 w 2731284"/>
                <a:gd name="connsiteY1" fmla="*/ 7896 h 4401706"/>
                <a:gd name="connsiteX2" fmla="*/ 2731284 w 2731284"/>
                <a:gd name="connsiteY2" fmla="*/ 2197386 h 4401706"/>
                <a:gd name="connsiteX3" fmla="*/ 755456 w 2731284"/>
                <a:gd name="connsiteY3" fmla="*/ 4386876 h 4401706"/>
                <a:gd name="connsiteX4" fmla="*/ 553028 w 2731284"/>
                <a:gd name="connsiteY4" fmla="*/ 4401706 h 4401706"/>
                <a:gd name="connsiteX5" fmla="*/ 0 w 2731284"/>
                <a:gd name="connsiteY5" fmla="*/ 3848678 h 4401706"/>
                <a:gd name="connsiteX6" fmla="*/ 441574 w 2731284"/>
                <a:gd name="connsiteY6" fmla="*/ 3306886 h 4401706"/>
                <a:gd name="connsiteX7" fmla="*/ 531547 w 2731284"/>
                <a:gd name="connsiteY7" fmla="*/ 3297816 h 4401706"/>
                <a:gd name="connsiteX8" fmla="*/ 441574 w 2731284"/>
                <a:gd name="connsiteY8" fmla="*/ 3288746 h 4401706"/>
                <a:gd name="connsiteX9" fmla="*/ 0 w 2731284"/>
                <a:gd name="connsiteY9" fmla="*/ 2746953 h 4401706"/>
                <a:gd name="connsiteX10" fmla="*/ 441574 w 2731284"/>
                <a:gd name="connsiteY10" fmla="*/ 2205161 h 4401706"/>
                <a:gd name="connsiteX11" fmla="*/ 484304 w 2731284"/>
                <a:gd name="connsiteY11" fmla="*/ 2200853 h 4401706"/>
                <a:gd name="connsiteX12" fmla="*/ 441574 w 2731284"/>
                <a:gd name="connsiteY12" fmla="*/ 2196546 h 4401706"/>
                <a:gd name="connsiteX13" fmla="*/ 0 w 2731284"/>
                <a:gd name="connsiteY13" fmla="*/ 1654753 h 4401706"/>
                <a:gd name="connsiteX14" fmla="*/ 441574 w 2731284"/>
                <a:gd name="connsiteY14" fmla="*/ 1112961 h 4401706"/>
                <a:gd name="connsiteX15" fmla="*/ 531547 w 2731284"/>
                <a:gd name="connsiteY15" fmla="*/ 1103891 h 4401706"/>
                <a:gd name="connsiteX16" fmla="*/ 441574 w 2731284"/>
                <a:gd name="connsiteY16" fmla="*/ 1094821 h 4401706"/>
                <a:gd name="connsiteX17" fmla="*/ 0 w 2731284"/>
                <a:gd name="connsiteY17" fmla="*/ 553028 h 4401706"/>
                <a:gd name="connsiteX18" fmla="*/ 553028 w 2731284"/>
                <a:gd name="connsiteY18" fmla="*/ 0 h 4401706"/>
                <a:gd name="connsiteX0" fmla="*/ 553028 w 2731284"/>
                <a:gd name="connsiteY0" fmla="*/ 0 h 4403490"/>
                <a:gd name="connsiteX1" fmla="*/ 755456 w 2731284"/>
                <a:gd name="connsiteY1" fmla="*/ 7896 h 4403490"/>
                <a:gd name="connsiteX2" fmla="*/ 2731284 w 2731284"/>
                <a:gd name="connsiteY2" fmla="*/ 2197386 h 4403490"/>
                <a:gd name="connsiteX3" fmla="*/ 755456 w 2731284"/>
                <a:gd name="connsiteY3" fmla="*/ 4386876 h 4403490"/>
                <a:gd name="connsiteX4" fmla="*/ 553028 w 2731284"/>
                <a:gd name="connsiteY4" fmla="*/ 4401706 h 4403490"/>
                <a:gd name="connsiteX5" fmla="*/ 0 w 2731284"/>
                <a:gd name="connsiteY5" fmla="*/ 3848678 h 4403490"/>
                <a:gd name="connsiteX6" fmla="*/ 441574 w 2731284"/>
                <a:gd name="connsiteY6" fmla="*/ 3306886 h 4403490"/>
                <a:gd name="connsiteX7" fmla="*/ 531547 w 2731284"/>
                <a:gd name="connsiteY7" fmla="*/ 3297816 h 4403490"/>
                <a:gd name="connsiteX8" fmla="*/ 441574 w 2731284"/>
                <a:gd name="connsiteY8" fmla="*/ 3288746 h 4403490"/>
                <a:gd name="connsiteX9" fmla="*/ 0 w 2731284"/>
                <a:gd name="connsiteY9" fmla="*/ 2746953 h 4403490"/>
                <a:gd name="connsiteX10" fmla="*/ 441574 w 2731284"/>
                <a:gd name="connsiteY10" fmla="*/ 2205161 h 4403490"/>
                <a:gd name="connsiteX11" fmla="*/ 484304 w 2731284"/>
                <a:gd name="connsiteY11" fmla="*/ 2200853 h 4403490"/>
                <a:gd name="connsiteX12" fmla="*/ 441574 w 2731284"/>
                <a:gd name="connsiteY12" fmla="*/ 2196546 h 4403490"/>
                <a:gd name="connsiteX13" fmla="*/ 0 w 2731284"/>
                <a:gd name="connsiteY13" fmla="*/ 1654753 h 4403490"/>
                <a:gd name="connsiteX14" fmla="*/ 441574 w 2731284"/>
                <a:gd name="connsiteY14" fmla="*/ 1112961 h 4403490"/>
                <a:gd name="connsiteX15" fmla="*/ 531547 w 2731284"/>
                <a:gd name="connsiteY15" fmla="*/ 1103891 h 4403490"/>
                <a:gd name="connsiteX16" fmla="*/ 441574 w 2731284"/>
                <a:gd name="connsiteY16" fmla="*/ 1094821 h 4403490"/>
                <a:gd name="connsiteX17" fmla="*/ 0 w 2731284"/>
                <a:gd name="connsiteY17" fmla="*/ 553028 h 4403490"/>
                <a:gd name="connsiteX18" fmla="*/ 553028 w 2731284"/>
                <a:gd name="connsiteY18" fmla="*/ 0 h 4403490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  <a:gd name="connsiteX0" fmla="*/ 553028 w 2731284"/>
                <a:gd name="connsiteY0" fmla="*/ 0 h 4403128"/>
                <a:gd name="connsiteX1" fmla="*/ 755456 w 2731284"/>
                <a:gd name="connsiteY1" fmla="*/ 7896 h 4403128"/>
                <a:gd name="connsiteX2" fmla="*/ 2731284 w 2731284"/>
                <a:gd name="connsiteY2" fmla="*/ 2197386 h 4403128"/>
                <a:gd name="connsiteX3" fmla="*/ 755456 w 2731284"/>
                <a:gd name="connsiteY3" fmla="*/ 4386876 h 4403128"/>
                <a:gd name="connsiteX4" fmla="*/ 553028 w 2731284"/>
                <a:gd name="connsiteY4" fmla="*/ 4401706 h 4403128"/>
                <a:gd name="connsiteX5" fmla="*/ 0 w 2731284"/>
                <a:gd name="connsiteY5" fmla="*/ 3848678 h 4403128"/>
                <a:gd name="connsiteX6" fmla="*/ 441574 w 2731284"/>
                <a:gd name="connsiteY6" fmla="*/ 3306886 h 4403128"/>
                <a:gd name="connsiteX7" fmla="*/ 531547 w 2731284"/>
                <a:gd name="connsiteY7" fmla="*/ 3297816 h 4403128"/>
                <a:gd name="connsiteX8" fmla="*/ 441574 w 2731284"/>
                <a:gd name="connsiteY8" fmla="*/ 3288746 h 4403128"/>
                <a:gd name="connsiteX9" fmla="*/ 0 w 2731284"/>
                <a:gd name="connsiteY9" fmla="*/ 2746953 h 4403128"/>
                <a:gd name="connsiteX10" fmla="*/ 441574 w 2731284"/>
                <a:gd name="connsiteY10" fmla="*/ 2205161 h 4403128"/>
                <a:gd name="connsiteX11" fmla="*/ 484304 w 2731284"/>
                <a:gd name="connsiteY11" fmla="*/ 2200853 h 4403128"/>
                <a:gd name="connsiteX12" fmla="*/ 441574 w 2731284"/>
                <a:gd name="connsiteY12" fmla="*/ 2196546 h 4403128"/>
                <a:gd name="connsiteX13" fmla="*/ 0 w 2731284"/>
                <a:gd name="connsiteY13" fmla="*/ 1654753 h 4403128"/>
                <a:gd name="connsiteX14" fmla="*/ 441574 w 2731284"/>
                <a:gd name="connsiteY14" fmla="*/ 1112961 h 4403128"/>
                <a:gd name="connsiteX15" fmla="*/ 531547 w 2731284"/>
                <a:gd name="connsiteY15" fmla="*/ 1103891 h 4403128"/>
                <a:gd name="connsiteX16" fmla="*/ 441574 w 2731284"/>
                <a:gd name="connsiteY16" fmla="*/ 1094821 h 4403128"/>
                <a:gd name="connsiteX17" fmla="*/ 0 w 2731284"/>
                <a:gd name="connsiteY17" fmla="*/ 553028 h 4403128"/>
                <a:gd name="connsiteX18" fmla="*/ 553028 w 2731284"/>
                <a:gd name="connsiteY18" fmla="*/ 0 h 4403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1284" h="4403128">
                  <a:moveTo>
                    <a:pt x="553028" y="0"/>
                  </a:moveTo>
                  <a:cubicBezTo>
                    <a:pt x="620504" y="2632"/>
                    <a:pt x="668930" y="-1086"/>
                    <a:pt x="755456" y="7896"/>
                  </a:cubicBezTo>
                  <a:cubicBezTo>
                    <a:pt x="1865250" y="120601"/>
                    <a:pt x="2731284" y="1057857"/>
                    <a:pt x="2731284" y="2197386"/>
                  </a:cubicBezTo>
                  <a:cubicBezTo>
                    <a:pt x="2731284" y="3336916"/>
                    <a:pt x="1865250" y="4274171"/>
                    <a:pt x="755456" y="4386876"/>
                  </a:cubicBezTo>
                  <a:cubicBezTo>
                    <a:pt x="643530" y="4398169"/>
                    <a:pt x="619171" y="4406603"/>
                    <a:pt x="553028" y="4401706"/>
                  </a:cubicBezTo>
                  <a:cubicBezTo>
                    <a:pt x="247599" y="4401706"/>
                    <a:pt x="0" y="4154107"/>
                    <a:pt x="0" y="3848678"/>
                  </a:cubicBezTo>
                  <a:cubicBezTo>
                    <a:pt x="0" y="3581428"/>
                    <a:pt x="189568" y="3358453"/>
                    <a:pt x="441574" y="3306886"/>
                  </a:cubicBezTo>
                  <a:lnTo>
                    <a:pt x="531547" y="3297816"/>
                  </a:lnTo>
                  <a:lnTo>
                    <a:pt x="441574" y="3288746"/>
                  </a:lnTo>
                  <a:cubicBezTo>
                    <a:pt x="189568" y="3237178"/>
                    <a:pt x="0" y="3014204"/>
                    <a:pt x="0" y="2746953"/>
                  </a:cubicBezTo>
                  <a:cubicBezTo>
                    <a:pt x="0" y="2479703"/>
                    <a:pt x="189568" y="2256728"/>
                    <a:pt x="441574" y="2205161"/>
                  </a:cubicBezTo>
                  <a:lnTo>
                    <a:pt x="484304" y="2200853"/>
                  </a:lnTo>
                  <a:lnTo>
                    <a:pt x="441574" y="2196546"/>
                  </a:lnTo>
                  <a:cubicBezTo>
                    <a:pt x="189568" y="2144978"/>
                    <a:pt x="0" y="1922003"/>
                    <a:pt x="0" y="1654753"/>
                  </a:cubicBezTo>
                  <a:cubicBezTo>
                    <a:pt x="0" y="1387503"/>
                    <a:pt x="189568" y="1164529"/>
                    <a:pt x="441574" y="1112961"/>
                  </a:cubicBezTo>
                  <a:lnTo>
                    <a:pt x="531547" y="1103891"/>
                  </a:lnTo>
                  <a:lnTo>
                    <a:pt x="441574" y="1094821"/>
                  </a:lnTo>
                  <a:cubicBezTo>
                    <a:pt x="189568" y="1043253"/>
                    <a:pt x="0" y="820279"/>
                    <a:pt x="0" y="553028"/>
                  </a:cubicBezTo>
                  <a:cubicBezTo>
                    <a:pt x="0" y="247599"/>
                    <a:pt x="247599" y="0"/>
                    <a:pt x="553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1218731"/>
            <a:ext cx="8313127" cy="86685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6" y="2144600"/>
            <a:ext cx="8313127" cy="26738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908F459-191B-FAF0-C3C7-AE223039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90C50-935D-4CCD-B99B-57C8DA5058B4}" type="datetime1">
              <a:rPr lang="fi-FI"/>
              <a:pPr>
                <a:defRPr/>
              </a:pPr>
              <a:t>2.9.2025</a:t>
            </a:fld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8E5436-2C52-DC93-1E8B-1527E2ADF0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283E-09E1-4D1D-AC71-2E636A992509}" type="slidenum">
              <a:rPr lang="en-FI"/>
              <a:pPr>
                <a:defRPr/>
              </a:pPr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9454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73" y="1901986"/>
            <a:ext cx="3474682" cy="1790700"/>
          </a:xfrm>
        </p:spPr>
        <p:txBody>
          <a:bodyPr lIns="0" tIns="0" rIns="0" bIns="0"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273" y="3908809"/>
            <a:ext cx="3474682" cy="83513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9D661A7A-3786-E0FA-488A-A48BD3B29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084" y="447061"/>
            <a:ext cx="918604" cy="918604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910849D-55AF-951E-32D9-7DB48BA065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88280" y="-319270"/>
            <a:ext cx="3586630" cy="5782040"/>
          </a:xfrm>
          <a:custGeom>
            <a:avLst/>
            <a:gdLst>
              <a:gd name="connsiteX0" fmla="*/ 522261 w 2731284"/>
              <a:gd name="connsiteY0" fmla="*/ 0 h 4403128"/>
              <a:gd name="connsiteX1" fmla="*/ 542603 w 2731284"/>
              <a:gd name="connsiteY1" fmla="*/ 1024 h 4403128"/>
              <a:gd name="connsiteX2" fmla="*/ 552757 w 2731284"/>
              <a:gd name="connsiteY2" fmla="*/ 0 h 4403128"/>
              <a:gd name="connsiteX3" fmla="*/ 583158 w 2731284"/>
              <a:gd name="connsiteY3" fmla="*/ 3065 h 4403128"/>
              <a:gd name="connsiteX4" fmla="*/ 748121 w 2731284"/>
              <a:gd name="connsiteY4" fmla="*/ 11367 h 4403128"/>
              <a:gd name="connsiteX5" fmla="*/ 2731284 w 2731284"/>
              <a:gd name="connsiteY5" fmla="*/ 2201564 h 4403128"/>
              <a:gd name="connsiteX6" fmla="*/ 748121 w 2731284"/>
              <a:gd name="connsiteY6" fmla="*/ 4391762 h 4403128"/>
              <a:gd name="connsiteX7" fmla="*/ 556416 w 2731284"/>
              <a:gd name="connsiteY7" fmla="*/ 4401409 h 4403128"/>
              <a:gd name="connsiteX8" fmla="*/ 552757 w 2731284"/>
              <a:gd name="connsiteY8" fmla="*/ 4401778 h 4403128"/>
              <a:gd name="connsiteX9" fmla="*/ 551535 w 2731284"/>
              <a:gd name="connsiteY9" fmla="*/ 4401655 h 4403128"/>
              <a:gd name="connsiteX10" fmla="*/ 522261 w 2731284"/>
              <a:gd name="connsiteY10" fmla="*/ 4403128 h 4403128"/>
              <a:gd name="connsiteX11" fmla="*/ 512966 w 2731284"/>
              <a:gd name="connsiteY11" fmla="*/ 4402660 h 4403128"/>
              <a:gd name="connsiteX12" fmla="*/ 512966 w 2731284"/>
              <a:gd name="connsiteY12" fmla="*/ 4397767 h 4403128"/>
              <a:gd name="connsiteX13" fmla="*/ 441357 w 2731284"/>
              <a:gd name="connsiteY13" fmla="*/ 4390548 h 4403128"/>
              <a:gd name="connsiteX14" fmla="*/ 0 w 2731284"/>
              <a:gd name="connsiteY14" fmla="*/ 3849021 h 4403128"/>
              <a:gd name="connsiteX15" fmla="*/ 441357 w 2731284"/>
              <a:gd name="connsiteY15" fmla="*/ 3307494 h 4403128"/>
              <a:gd name="connsiteX16" fmla="*/ 512966 w 2731284"/>
              <a:gd name="connsiteY16" fmla="*/ 3300275 h 4403128"/>
              <a:gd name="connsiteX17" fmla="*/ 512966 w 2731284"/>
              <a:gd name="connsiteY17" fmla="*/ 3299013 h 4403128"/>
              <a:gd name="connsiteX18" fmla="*/ 441357 w 2731284"/>
              <a:gd name="connsiteY18" fmla="*/ 3291794 h 4403128"/>
              <a:gd name="connsiteX19" fmla="*/ 0 w 2731284"/>
              <a:gd name="connsiteY19" fmla="*/ 2750267 h 4403128"/>
              <a:gd name="connsiteX20" fmla="*/ 441357 w 2731284"/>
              <a:gd name="connsiteY20" fmla="*/ 2208740 h 4403128"/>
              <a:gd name="connsiteX21" fmla="*/ 512966 w 2731284"/>
              <a:gd name="connsiteY21" fmla="*/ 2201521 h 4403128"/>
              <a:gd name="connsiteX22" fmla="*/ 512966 w 2731284"/>
              <a:gd name="connsiteY22" fmla="*/ 2200258 h 4403128"/>
              <a:gd name="connsiteX23" fmla="*/ 441357 w 2731284"/>
              <a:gd name="connsiteY23" fmla="*/ 2193039 h 4403128"/>
              <a:gd name="connsiteX24" fmla="*/ 0 w 2731284"/>
              <a:gd name="connsiteY24" fmla="*/ 1651512 h 4403128"/>
              <a:gd name="connsiteX25" fmla="*/ 441357 w 2731284"/>
              <a:gd name="connsiteY25" fmla="*/ 1109985 h 4403128"/>
              <a:gd name="connsiteX26" fmla="*/ 512966 w 2731284"/>
              <a:gd name="connsiteY26" fmla="*/ 1102767 h 4403128"/>
              <a:gd name="connsiteX27" fmla="*/ 512966 w 2731284"/>
              <a:gd name="connsiteY27" fmla="*/ 1101503 h 4403128"/>
              <a:gd name="connsiteX28" fmla="*/ 441357 w 2731284"/>
              <a:gd name="connsiteY28" fmla="*/ 1094284 h 4403128"/>
              <a:gd name="connsiteX29" fmla="*/ 0 w 2731284"/>
              <a:gd name="connsiteY29" fmla="*/ 552757 h 4403128"/>
              <a:gd name="connsiteX30" fmla="*/ 441357 w 2731284"/>
              <a:gd name="connsiteY30" fmla="*/ 11230 h 4403128"/>
              <a:gd name="connsiteX31" fmla="*/ 512966 w 2731284"/>
              <a:gd name="connsiteY31" fmla="*/ 4012 h 4403128"/>
              <a:gd name="connsiteX32" fmla="*/ 512966 w 2731284"/>
              <a:gd name="connsiteY32" fmla="*/ 468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31284" h="4403128">
                <a:moveTo>
                  <a:pt x="522261" y="0"/>
                </a:moveTo>
                <a:lnTo>
                  <a:pt x="542603" y="1024"/>
                </a:lnTo>
                <a:lnTo>
                  <a:pt x="552757" y="0"/>
                </a:lnTo>
                <a:lnTo>
                  <a:pt x="583158" y="3065"/>
                </a:lnTo>
                <a:lnTo>
                  <a:pt x="748121" y="11367"/>
                </a:lnTo>
                <a:cubicBezTo>
                  <a:pt x="1862035" y="124109"/>
                  <a:pt x="2731284" y="1061667"/>
                  <a:pt x="2731284" y="2201564"/>
                </a:cubicBezTo>
                <a:cubicBezTo>
                  <a:pt x="2731284" y="3341461"/>
                  <a:pt x="1862035" y="4279020"/>
                  <a:pt x="748121" y="4391762"/>
                </a:cubicBezTo>
                <a:lnTo>
                  <a:pt x="556416" y="4401409"/>
                </a:lnTo>
                <a:lnTo>
                  <a:pt x="552757" y="4401778"/>
                </a:lnTo>
                <a:lnTo>
                  <a:pt x="551535" y="4401655"/>
                </a:lnTo>
                <a:lnTo>
                  <a:pt x="522261" y="4403128"/>
                </a:lnTo>
                <a:lnTo>
                  <a:pt x="512966" y="4402660"/>
                </a:lnTo>
                <a:lnTo>
                  <a:pt x="512966" y="4397767"/>
                </a:lnTo>
                <a:lnTo>
                  <a:pt x="441357" y="4390548"/>
                </a:lnTo>
                <a:cubicBezTo>
                  <a:pt x="189475" y="4339006"/>
                  <a:pt x="0" y="4116140"/>
                  <a:pt x="0" y="3849021"/>
                </a:cubicBezTo>
                <a:cubicBezTo>
                  <a:pt x="0" y="3581902"/>
                  <a:pt x="189475" y="3359037"/>
                  <a:pt x="441357" y="3307494"/>
                </a:cubicBezTo>
                <a:lnTo>
                  <a:pt x="512966" y="3300275"/>
                </a:lnTo>
                <a:lnTo>
                  <a:pt x="512966" y="3299013"/>
                </a:lnTo>
                <a:lnTo>
                  <a:pt x="441357" y="3291794"/>
                </a:lnTo>
                <a:cubicBezTo>
                  <a:pt x="189475" y="3240251"/>
                  <a:pt x="0" y="3017386"/>
                  <a:pt x="0" y="2750267"/>
                </a:cubicBezTo>
                <a:cubicBezTo>
                  <a:pt x="0" y="2483148"/>
                  <a:pt x="189475" y="2260283"/>
                  <a:pt x="441357" y="2208740"/>
                </a:cubicBezTo>
                <a:lnTo>
                  <a:pt x="512966" y="2201521"/>
                </a:lnTo>
                <a:lnTo>
                  <a:pt x="512966" y="2200258"/>
                </a:lnTo>
                <a:lnTo>
                  <a:pt x="441357" y="2193039"/>
                </a:lnTo>
                <a:cubicBezTo>
                  <a:pt x="189475" y="2141497"/>
                  <a:pt x="0" y="1918631"/>
                  <a:pt x="0" y="1651512"/>
                </a:cubicBezTo>
                <a:cubicBezTo>
                  <a:pt x="0" y="1384393"/>
                  <a:pt x="189475" y="1161528"/>
                  <a:pt x="441357" y="1109985"/>
                </a:cubicBezTo>
                <a:lnTo>
                  <a:pt x="512966" y="1102767"/>
                </a:lnTo>
                <a:lnTo>
                  <a:pt x="512966" y="1101503"/>
                </a:lnTo>
                <a:lnTo>
                  <a:pt x="441357" y="1094284"/>
                </a:lnTo>
                <a:cubicBezTo>
                  <a:pt x="189475" y="1042742"/>
                  <a:pt x="0" y="819877"/>
                  <a:pt x="0" y="552757"/>
                </a:cubicBezTo>
                <a:cubicBezTo>
                  <a:pt x="0" y="285638"/>
                  <a:pt x="189475" y="62773"/>
                  <a:pt x="441357" y="11230"/>
                </a:cubicBezTo>
                <a:lnTo>
                  <a:pt x="512966" y="4012"/>
                </a:lnTo>
                <a:lnTo>
                  <a:pt x="512966" y="46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89961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273" y="1901986"/>
            <a:ext cx="3474682" cy="1790700"/>
          </a:xfrm>
        </p:spPr>
        <p:txBody>
          <a:bodyPr lIns="0" tIns="0" rIns="0" bIns="0"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273" y="3908809"/>
            <a:ext cx="3474682" cy="83513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3E4A2E-A108-F7AB-F3E4-321B3F5804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04045" y="-319270"/>
            <a:ext cx="3586630" cy="5782040"/>
          </a:xfrm>
          <a:custGeom>
            <a:avLst/>
            <a:gdLst>
              <a:gd name="connsiteX0" fmla="*/ 522261 w 2731284"/>
              <a:gd name="connsiteY0" fmla="*/ 0 h 4403128"/>
              <a:gd name="connsiteX1" fmla="*/ 542603 w 2731284"/>
              <a:gd name="connsiteY1" fmla="*/ 1024 h 4403128"/>
              <a:gd name="connsiteX2" fmla="*/ 552757 w 2731284"/>
              <a:gd name="connsiteY2" fmla="*/ 0 h 4403128"/>
              <a:gd name="connsiteX3" fmla="*/ 583158 w 2731284"/>
              <a:gd name="connsiteY3" fmla="*/ 3065 h 4403128"/>
              <a:gd name="connsiteX4" fmla="*/ 748121 w 2731284"/>
              <a:gd name="connsiteY4" fmla="*/ 11367 h 4403128"/>
              <a:gd name="connsiteX5" fmla="*/ 2731284 w 2731284"/>
              <a:gd name="connsiteY5" fmla="*/ 2201564 h 4403128"/>
              <a:gd name="connsiteX6" fmla="*/ 748121 w 2731284"/>
              <a:gd name="connsiteY6" fmla="*/ 4391762 h 4403128"/>
              <a:gd name="connsiteX7" fmla="*/ 556416 w 2731284"/>
              <a:gd name="connsiteY7" fmla="*/ 4401409 h 4403128"/>
              <a:gd name="connsiteX8" fmla="*/ 552757 w 2731284"/>
              <a:gd name="connsiteY8" fmla="*/ 4401778 h 4403128"/>
              <a:gd name="connsiteX9" fmla="*/ 551535 w 2731284"/>
              <a:gd name="connsiteY9" fmla="*/ 4401655 h 4403128"/>
              <a:gd name="connsiteX10" fmla="*/ 522261 w 2731284"/>
              <a:gd name="connsiteY10" fmla="*/ 4403128 h 4403128"/>
              <a:gd name="connsiteX11" fmla="*/ 512966 w 2731284"/>
              <a:gd name="connsiteY11" fmla="*/ 4402660 h 4403128"/>
              <a:gd name="connsiteX12" fmla="*/ 512966 w 2731284"/>
              <a:gd name="connsiteY12" fmla="*/ 4397767 h 4403128"/>
              <a:gd name="connsiteX13" fmla="*/ 441357 w 2731284"/>
              <a:gd name="connsiteY13" fmla="*/ 4390548 h 4403128"/>
              <a:gd name="connsiteX14" fmla="*/ 0 w 2731284"/>
              <a:gd name="connsiteY14" fmla="*/ 3849021 h 4403128"/>
              <a:gd name="connsiteX15" fmla="*/ 441357 w 2731284"/>
              <a:gd name="connsiteY15" fmla="*/ 3307494 h 4403128"/>
              <a:gd name="connsiteX16" fmla="*/ 512966 w 2731284"/>
              <a:gd name="connsiteY16" fmla="*/ 3300275 h 4403128"/>
              <a:gd name="connsiteX17" fmla="*/ 512966 w 2731284"/>
              <a:gd name="connsiteY17" fmla="*/ 3299013 h 4403128"/>
              <a:gd name="connsiteX18" fmla="*/ 441357 w 2731284"/>
              <a:gd name="connsiteY18" fmla="*/ 3291794 h 4403128"/>
              <a:gd name="connsiteX19" fmla="*/ 0 w 2731284"/>
              <a:gd name="connsiteY19" fmla="*/ 2750267 h 4403128"/>
              <a:gd name="connsiteX20" fmla="*/ 441357 w 2731284"/>
              <a:gd name="connsiteY20" fmla="*/ 2208740 h 4403128"/>
              <a:gd name="connsiteX21" fmla="*/ 512966 w 2731284"/>
              <a:gd name="connsiteY21" fmla="*/ 2201521 h 4403128"/>
              <a:gd name="connsiteX22" fmla="*/ 512966 w 2731284"/>
              <a:gd name="connsiteY22" fmla="*/ 2200258 h 4403128"/>
              <a:gd name="connsiteX23" fmla="*/ 441357 w 2731284"/>
              <a:gd name="connsiteY23" fmla="*/ 2193039 h 4403128"/>
              <a:gd name="connsiteX24" fmla="*/ 0 w 2731284"/>
              <a:gd name="connsiteY24" fmla="*/ 1651512 h 4403128"/>
              <a:gd name="connsiteX25" fmla="*/ 441357 w 2731284"/>
              <a:gd name="connsiteY25" fmla="*/ 1109985 h 4403128"/>
              <a:gd name="connsiteX26" fmla="*/ 512966 w 2731284"/>
              <a:gd name="connsiteY26" fmla="*/ 1102767 h 4403128"/>
              <a:gd name="connsiteX27" fmla="*/ 512966 w 2731284"/>
              <a:gd name="connsiteY27" fmla="*/ 1101503 h 4403128"/>
              <a:gd name="connsiteX28" fmla="*/ 441357 w 2731284"/>
              <a:gd name="connsiteY28" fmla="*/ 1094284 h 4403128"/>
              <a:gd name="connsiteX29" fmla="*/ 0 w 2731284"/>
              <a:gd name="connsiteY29" fmla="*/ 552757 h 4403128"/>
              <a:gd name="connsiteX30" fmla="*/ 441357 w 2731284"/>
              <a:gd name="connsiteY30" fmla="*/ 11230 h 4403128"/>
              <a:gd name="connsiteX31" fmla="*/ 512966 w 2731284"/>
              <a:gd name="connsiteY31" fmla="*/ 4012 h 4403128"/>
              <a:gd name="connsiteX32" fmla="*/ 512966 w 2731284"/>
              <a:gd name="connsiteY32" fmla="*/ 468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31284" h="4403128">
                <a:moveTo>
                  <a:pt x="522261" y="0"/>
                </a:moveTo>
                <a:lnTo>
                  <a:pt x="542603" y="1024"/>
                </a:lnTo>
                <a:lnTo>
                  <a:pt x="552757" y="0"/>
                </a:lnTo>
                <a:lnTo>
                  <a:pt x="583158" y="3065"/>
                </a:lnTo>
                <a:lnTo>
                  <a:pt x="748121" y="11367"/>
                </a:lnTo>
                <a:cubicBezTo>
                  <a:pt x="1862035" y="124109"/>
                  <a:pt x="2731284" y="1061667"/>
                  <a:pt x="2731284" y="2201564"/>
                </a:cubicBezTo>
                <a:cubicBezTo>
                  <a:pt x="2731284" y="3341461"/>
                  <a:pt x="1862035" y="4279020"/>
                  <a:pt x="748121" y="4391762"/>
                </a:cubicBezTo>
                <a:lnTo>
                  <a:pt x="556416" y="4401409"/>
                </a:lnTo>
                <a:lnTo>
                  <a:pt x="552757" y="4401778"/>
                </a:lnTo>
                <a:lnTo>
                  <a:pt x="551535" y="4401655"/>
                </a:lnTo>
                <a:lnTo>
                  <a:pt x="522261" y="4403128"/>
                </a:lnTo>
                <a:lnTo>
                  <a:pt x="512966" y="4402660"/>
                </a:lnTo>
                <a:lnTo>
                  <a:pt x="512966" y="4397767"/>
                </a:lnTo>
                <a:lnTo>
                  <a:pt x="441357" y="4390548"/>
                </a:lnTo>
                <a:cubicBezTo>
                  <a:pt x="189475" y="4339006"/>
                  <a:pt x="0" y="4116140"/>
                  <a:pt x="0" y="3849021"/>
                </a:cubicBezTo>
                <a:cubicBezTo>
                  <a:pt x="0" y="3581902"/>
                  <a:pt x="189475" y="3359037"/>
                  <a:pt x="441357" y="3307494"/>
                </a:cubicBezTo>
                <a:lnTo>
                  <a:pt x="512966" y="3300275"/>
                </a:lnTo>
                <a:lnTo>
                  <a:pt x="512966" y="3299013"/>
                </a:lnTo>
                <a:lnTo>
                  <a:pt x="441357" y="3291794"/>
                </a:lnTo>
                <a:cubicBezTo>
                  <a:pt x="189475" y="3240251"/>
                  <a:pt x="0" y="3017386"/>
                  <a:pt x="0" y="2750267"/>
                </a:cubicBezTo>
                <a:cubicBezTo>
                  <a:pt x="0" y="2483148"/>
                  <a:pt x="189475" y="2260283"/>
                  <a:pt x="441357" y="2208740"/>
                </a:cubicBezTo>
                <a:lnTo>
                  <a:pt x="512966" y="2201521"/>
                </a:lnTo>
                <a:lnTo>
                  <a:pt x="512966" y="2200258"/>
                </a:lnTo>
                <a:lnTo>
                  <a:pt x="441357" y="2193039"/>
                </a:lnTo>
                <a:cubicBezTo>
                  <a:pt x="189475" y="2141497"/>
                  <a:pt x="0" y="1918631"/>
                  <a:pt x="0" y="1651512"/>
                </a:cubicBezTo>
                <a:cubicBezTo>
                  <a:pt x="0" y="1384393"/>
                  <a:pt x="189475" y="1161528"/>
                  <a:pt x="441357" y="1109985"/>
                </a:cubicBezTo>
                <a:lnTo>
                  <a:pt x="512966" y="1102767"/>
                </a:lnTo>
                <a:lnTo>
                  <a:pt x="512966" y="1101503"/>
                </a:lnTo>
                <a:lnTo>
                  <a:pt x="441357" y="1094284"/>
                </a:lnTo>
                <a:cubicBezTo>
                  <a:pt x="189475" y="1042742"/>
                  <a:pt x="0" y="819877"/>
                  <a:pt x="0" y="552757"/>
                </a:cubicBezTo>
                <a:cubicBezTo>
                  <a:pt x="0" y="285638"/>
                  <a:pt x="189475" y="62773"/>
                  <a:pt x="441357" y="11230"/>
                </a:cubicBezTo>
                <a:lnTo>
                  <a:pt x="512966" y="4012"/>
                </a:lnTo>
                <a:lnTo>
                  <a:pt x="512966" y="468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 dirty="0"/>
          </a:p>
        </p:txBody>
      </p:sp>
      <p:pic>
        <p:nvPicPr>
          <p:cNvPr id="10" name="Picture 9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2CDD2C4A-6DF8-D63A-3BF7-E97DD4B89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3084" y="447061"/>
            <a:ext cx="918604" cy="91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1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6" y="1222325"/>
            <a:ext cx="8313127" cy="86685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6" y="2154004"/>
            <a:ext cx="8313127" cy="26713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DB79013-4CDD-9165-3435-DF96B44C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6F1DC-4E0A-406E-A0EF-739ADD0EF203}" type="datetime1">
              <a:rPr lang="fi-FI"/>
              <a:pPr>
                <a:defRPr/>
              </a:pPr>
              <a:t>2.9.2025</a:t>
            </a:fld>
            <a:endParaRPr lang="en-F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9EB6A6-5C8D-606A-27D9-384C786595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E38E-84F3-48B3-9585-27AB7788DE73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7699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7D62D855-19BD-3BDC-356A-3E2780052D0C}"/>
              </a:ext>
            </a:extLst>
          </p:cNvPr>
          <p:cNvCxnSpPr>
            <a:cxnSpLocks/>
          </p:cNvCxnSpPr>
          <p:nvPr/>
        </p:nvCxnSpPr>
        <p:spPr>
          <a:xfrm flipV="1">
            <a:off x="8161338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DDEAE928-C129-37B5-4D9F-D2B55E42DF45}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437" y="1215617"/>
            <a:ext cx="5518003" cy="8668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7" y="2152650"/>
            <a:ext cx="4156564" cy="26727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D59207A-AE64-8849-6DED-0D5F5036734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8F9C5-6AC8-41CE-8F34-A5C6F02405BB}" type="datetime1">
              <a:rPr lang="fi-FI"/>
              <a:pPr>
                <a:defRPr/>
              </a:pPr>
              <a:t>2.9.2025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7FD21A-2C64-89BE-DA49-92BAEF00CA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A431B-7030-4F3D-886A-F4614EE180AF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3EBDA3A-0F69-DBA0-2312-2E178E3F10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8700" y="267809"/>
            <a:ext cx="2858294" cy="4607882"/>
          </a:xfrm>
          <a:custGeom>
            <a:avLst/>
            <a:gdLst>
              <a:gd name="connsiteX0" fmla="*/ 522261 w 2731284"/>
              <a:gd name="connsiteY0" fmla="*/ 0 h 4403128"/>
              <a:gd name="connsiteX1" fmla="*/ 542603 w 2731284"/>
              <a:gd name="connsiteY1" fmla="*/ 1024 h 4403128"/>
              <a:gd name="connsiteX2" fmla="*/ 552757 w 2731284"/>
              <a:gd name="connsiteY2" fmla="*/ 0 h 4403128"/>
              <a:gd name="connsiteX3" fmla="*/ 583158 w 2731284"/>
              <a:gd name="connsiteY3" fmla="*/ 3065 h 4403128"/>
              <a:gd name="connsiteX4" fmla="*/ 748121 w 2731284"/>
              <a:gd name="connsiteY4" fmla="*/ 11367 h 4403128"/>
              <a:gd name="connsiteX5" fmla="*/ 2731284 w 2731284"/>
              <a:gd name="connsiteY5" fmla="*/ 2201564 h 4403128"/>
              <a:gd name="connsiteX6" fmla="*/ 748121 w 2731284"/>
              <a:gd name="connsiteY6" fmla="*/ 4391762 h 4403128"/>
              <a:gd name="connsiteX7" fmla="*/ 556416 w 2731284"/>
              <a:gd name="connsiteY7" fmla="*/ 4401409 h 4403128"/>
              <a:gd name="connsiteX8" fmla="*/ 552757 w 2731284"/>
              <a:gd name="connsiteY8" fmla="*/ 4401778 h 4403128"/>
              <a:gd name="connsiteX9" fmla="*/ 551535 w 2731284"/>
              <a:gd name="connsiteY9" fmla="*/ 4401655 h 4403128"/>
              <a:gd name="connsiteX10" fmla="*/ 522261 w 2731284"/>
              <a:gd name="connsiteY10" fmla="*/ 4403128 h 4403128"/>
              <a:gd name="connsiteX11" fmla="*/ 512966 w 2731284"/>
              <a:gd name="connsiteY11" fmla="*/ 4402660 h 4403128"/>
              <a:gd name="connsiteX12" fmla="*/ 512966 w 2731284"/>
              <a:gd name="connsiteY12" fmla="*/ 4397767 h 4403128"/>
              <a:gd name="connsiteX13" fmla="*/ 441357 w 2731284"/>
              <a:gd name="connsiteY13" fmla="*/ 4390548 h 4403128"/>
              <a:gd name="connsiteX14" fmla="*/ 0 w 2731284"/>
              <a:gd name="connsiteY14" fmla="*/ 3849021 h 4403128"/>
              <a:gd name="connsiteX15" fmla="*/ 441357 w 2731284"/>
              <a:gd name="connsiteY15" fmla="*/ 3307494 h 4403128"/>
              <a:gd name="connsiteX16" fmla="*/ 512966 w 2731284"/>
              <a:gd name="connsiteY16" fmla="*/ 3300275 h 4403128"/>
              <a:gd name="connsiteX17" fmla="*/ 512966 w 2731284"/>
              <a:gd name="connsiteY17" fmla="*/ 3299013 h 4403128"/>
              <a:gd name="connsiteX18" fmla="*/ 441357 w 2731284"/>
              <a:gd name="connsiteY18" fmla="*/ 3291794 h 4403128"/>
              <a:gd name="connsiteX19" fmla="*/ 0 w 2731284"/>
              <a:gd name="connsiteY19" fmla="*/ 2750267 h 4403128"/>
              <a:gd name="connsiteX20" fmla="*/ 441357 w 2731284"/>
              <a:gd name="connsiteY20" fmla="*/ 2208740 h 4403128"/>
              <a:gd name="connsiteX21" fmla="*/ 512966 w 2731284"/>
              <a:gd name="connsiteY21" fmla="*/ 2201521 h 4403128"/>
              <a:gd name="connsiteX22" fmla="*/ 512966 w 2731284"/>
              <a:gd name="connsiteY22" fmla="*/ 2200258 h 4403128"/>
              <a:gd name="connsiteX23" fmla="*/ 441357 w 2731284"/>
              <a:gd name="connsiteY23" fmla="*/ 2193039 h 4403128"/>
              <a:gd name="connsiteX24" fmla="*/ 0 w 2731284"/>
              <a:gd name="connsiteY24" fmla="*/ 1651512 h 4403128"/>
              <a:gd name="connsiteX25" fmla="*/ 441357 w 2731284"/>
              <a:gd name="connsiteY25" fmla="*/ 1109985 h 4403128"/>
              <a:gd name="connsiteX26" fmla="*/ 512966 w 2731284"/>
              <a:gd name="connsiteY26" fmla="*/ 1102767 h 4403128"/>
              <a:gd name="connsiteX27" fmla="*/ 512966 w 2731284"/>
              <a:gd name="connsiteY27" fmla="*/ 1101503 h 4403128"/>
              <a:gd name="connsiteX28" fmla="*/ 441357 w 2731284"/>
              <a:gd name="connsiteY28" fmla="*/ 1094284 h 4403128"/>
              <a:gd name="connsiteX29" fmla="*/ 0 w 2731284"/>
              <a:gd name="connsiteY29" fmla="*/ 552757 h 4403128"/>
              <a:gd name="connsiteX30" fmla="*/ 441357 w 2731284"/>
              <a:gd name="connsiteY30" fmla="*/ 11230 h 4403128"/>
              <a:gd name="connsiteX31" fmla="*/ 512966 w 2731284"/>
              <a:gd name="connsiteY31" fmla="*/ 4012 h 4403128"/>
              <a:gd name="connsiteX32" fmla="*/ 512966 w 2731284"/>
              <a:gd name="connsiteY32" fmla="*/ 468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31284" h="4403128">
                <a:moveTo>
                  <a:pt x="522261" y="0"/>
                </a:moveTo>
                <a:lnTo>
                  <a:pt x="542603" y="1024"/>
                </a:lnTo>
                <a:lnTo>
                  <a:pt x="552757" y="0"/>
                </a:lnTo>
                <a:lnTo>
                  <a:pt x="583158" y="3065"/>
                </a:lnTo>
                <a:lnTo>
                  <a:pt x="748121" y="11367"/>
                </a:lnTo>
                <a:cubicBezTo>
                  <a:pt x="1862035" y="124109"/>
                  <a:pt x="2731284" y="1061667"/>
                  <a:pt x="2731284" y="2201564"/>
                </a:cubicBezTo>
                <a:cubicBezTo>
                  <a:pt x="2731284" y="3341461"/>
                  <a:pt x="1862035" y="4279020"/>
                  <a:pt x="748121" y="4391762"/>
                </a:cubicBezTo>
                <a:lnTo>
                  <a:pt x="556416" y="4401409"/>
                </a:lnTo>
                <a:lnTo>
                  <a:pt x="552757" y="4401778"/>
                </a:lnTo>
                <a:lnTo>
                  <a:pt x="551535" y="4401655"/>
                </a:lnTo>
                <a:lnTo>
                  <a:pt x="522261" y="4403128"/>
                </a:lnTo>
                <a:lnTo>
                  <a:pt x="512966" y="4402660"/>
                </a:lnTo>
                <a:lnTo>
                  <a:pt x="512966" y="4397767"/>
                </a:lnTo>
                <a:lnTo>
                  <a:pt x="441357" y="4390548"/>
                </a:lnTo>
                <a:cubicBezTo>
                  <a:pt x="189475" y="4339006"/>
                  <a:pt x="0" y="4116140"/>
                  <a:pt x="0" y="3849021"/>
                </a:cubicBezTo>
                <a:cubicBezTo>
                  <a:pt x="0" y="3581902"/>
                  <a:pt x="189475" y="3359037"/>
                  <a:pt x="441357" y="3307494"/>
                </a:cubicBezTo>
                <a:lnTo>
                  <a:pt x="512966" y="3300275"/>
                </a:lnTo>
                <a:lnTo>
                  <a:pt x="512966" y="3299013"/>
                </a:lnTo>
                <a:lnTo>
                  <a:pt x="441357" y="3291794"/>
                </a:lnTo>
                <a:cubicBezTo>
                  <a:pt x="189475" y="3240251"/>
                  <a:pt x="0" y="3017386"/>
                  <a:pt x="0" y="2750267"/>
                </a:cubicBezTo>
                <a:cubicBezTo>
                  <a:pt x="0" y="2483148"/>
                  <a:pt x="189475" y="2260283"/>
                  <a:pt x="441357" y="2208740"/>
                </a:cubicBezTo>
                <a:lnTo>
                  <a:pt x="512966" y="2201521"/>
                </a:lnTo>
                <a:lnTo>
                  <a:pt x="512966" y="2200258"/>
                </a:lnTo>
                <a:lnTo>
                  <a:pt x="441357" y="2193039"/>
                </a:lnTo>
                <a:cubicBezTo>
                  <a:pt x="189475" y="2141497"/>
                  <a:pt x="0" y="1918631"/>
                  <a:pt x="0" y="1651512"/>
                </a:cubicBezTo>
                <a:cubicBezTo>
                  <a:pt x="0" y="1384393"/>
                  <a:pt x="189475" y="1161528"/>
                  <a:pt x="441357" y="1109985"/>
                </a:cubicBezTo>
                <a:lnTo>
                  <a:pt x="512966" y="1102767"/>
                </a:lnTo>
                <a:lnTo>
                  <a:pt x="512966" y="1101503"/>
                </a:lnTo>
                <a:lnTo>
                  <a:pt x="441357" y="1094284"/>
                </a:lnTo>
                <a:cubicBezTo>
                  <a:pt x="189475" y="1042742"/>
                  <a:pt x="0" y="819877"/>
                  <a:pt x="0" y="552757"/>
                </a:cubicBezTo>
                <a:cubicBezTo>
                  <a:pt x="0" y="285638"/>
                  <a:pt x="189475" y="62773"/>
                  <a:pt x="441357" y="11230"/>
                </a:cubicBezTo>
                <a:lnTo>
                  <a:pt x="512966" y="4012"/>
                </a:lnTo>
                <a:lnTo>
                  <a:pt x="512966" y="468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7102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 descr="&quot;&quot;">
            <a:extLst>
              <a:ext uri="{FF2B5EF4-FFF2-40B4-BE49-F238E27FC236}">
                <a16:creationId xmlns:a16="http://schemas.microsoft.com/office/drawing/2014/main" id="{6E58A009-4A70-6649-73C0-C7F9275F0F03}"/>
              </a:ext>
            </a:extLst>
          </p:cNvPr>
          <p:cNvCxnSpPr>
            <a:cxnSpLocks/>
          </p:cNvCxnSpPr>
          <p:nvPr/>
        </p:nvCxnSpPr>
        <p:spPr>
          <a:xfrm flipV="1">
            <a:off x="8161338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 descr="&quot;&quot;">
            <a:extLst>
              <a:ext uri="{FF2B5EF4-FFF2-40B4-BE49-F238E27FC236}">
                <a16:creationId xmlns:a16="http://schemas.microsoft.com/office/drawing/2014/main" id="{227E7CF9-7F8B-15B1-F64C-C4C303F32C27}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080" y="628840"/>
            <a:ext cx="4156563" cy="866838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080" y="1713277"/>
            <a:ext cx="4156563" cy="31079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B31178C-F96E-97DD-3DAA-81482C4A5A7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1331-9EBC-41F5-810E-88A9EC5FEB11}" type="datetime1">
              <a:rPr lang="fi-FI"/>
              <a:pPr>
                <a:defRPr/>
              </a:pPr>
              <a:t>2.9.2025</a:t>
            </a:fld>
            <a:endParaRPr lang="en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1030C9-1EF6-09A0-5331-DD990008A5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62A87-0E4A-48A8-A680-49513DAE4545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C09A3EED-1AE6-B2A2-B8E5-3ED4AECE3925}"/>
              </a:ext>
            </a:extLst>
          </p:cNvPr>
          <p:cNvSpPr/>
          <p:nvPr userDrawn="1"/>
        </p:nvSpPr>
        <p:spPr>
          <a:xfrm>
            <a:off x="-176131" y="1495678"/>
            <a:ext cx="2916627" cy="4701922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786F4C2D-F572-0170-9337-DAB6F9286F59}"/>
              </a:ext>
            </a:extLst>
          </p:cNvPr>
          <p:cNvSpPr/>
          <p:nvPr userDrawn="1"/>
        </p:nvSpPr>
        <p:spPr>
          <a:xfrm>
            <a:off x="616349" y="931863"/>
            <a:ext cx="2916627" cy="4701922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E8B19EA-486C-5A24-88ED-2D3967B676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08593" y="246063"/>
            <a:ext cx="2916627" cy="4701922"/>
          </a:xfrm>
          <a:custGeom>
            <a:avLst/>
            <a:gdLst>
              <a:gd name="connsiteX0" fmla="*/ 522261 w 2731284"/>
              <a:gd name="connsiteY0" fmla="*/ 0 h 4403128"/>
              <a:gd name="connsiteX1" fmla="*/ 542603 w 2731284"/>
              <a:gd name="connsiteY1" fmla="*/ 1024 h 4403128"/>
              <a:gd name="connsiteX2" fmla="*/ 552757 w 2731284"/>
              <a:gd name="connsiteY2" fmla="*/ 0 h 4403128"/>
              <a:gd name="connsiteX3" fmla="*/ 583158 w 2731284"/>
              <a:gd name="connsiteY3" fmla="*/ 3065 h 4403128"/>
              <a:gd name="connsiteX4" fmla="*/ 748121 w 2731284"/>
              <a:gd name="connsiteY4" fmla="*/ 11367 h 4403128"/>
              <a:gd name="connsiteX5" fmla="*/ 2731284 w 2731284"/>
              <a:gd name="connsiteY5" fmla="*/ 2201564 h 4403128"/>
              <a:gd name="connsiteX6" fmla="*/ 748121 w 2731284"/>
              <a:gd name="connsiteY6" fmla="*/ 4391762 h 4403128"/>
              <a:gd name="connsiteX7" fmla="*/ 556416 w 2731284"/>
              <a:gd name="connsiteY7" fmla="*/ 4401409 h 4403128"/>
              <a:gd name="connsiteX8" fmla="*/ 552757 w 2731284"/>
              <a:gd name="connsiteY8" fmla="*/ 4401778 h 4403128"/>
              <a:gd name="connsiteX9" fmla="*/ 551535 w 2731284"/>
              <a:gd name="connsiteY9" fmla="*/ 4401655 h 4403128"/>
              <a:gd name="connsiteX10" fmla="*/ 522261 w 2731284"/>
              <a:gd name="connsiteY10" fmla="*/ 4403128 h 4403128"/>
              <a:gd name="connsiteX11" fmla="*/ 512966 w 2731284"/>
              <a:gd name="connsiteY11" fmla="*/ 4402660 h 4403128"/>
              <a:gd name="connsiteX12" fmla="*/ 512966 w 2731284"/>
              <a:gd name="connsiteY12" fmla="*/ 4397767 h 4403128"/>
              <a:gd name="connsiteX13" fmla="*/ 441357 w 2731284"/>
              <a:gd name="connsiteY13" fmla="*/ 4390548 h 4403128"/>
              <a:gd name="connsiteX14" fmla="*/ 0 w 2731284"/>
              <a:gd name="connsiteY14" fmla="*/ 3849021 h 4403128"/>
              <a:gd name="connsiteX15" fmla="*/ 441357 w 2731284"/>
              <a:gd name="connsiteY15" fmla="*/ 3307494 h 4403128"/>
              <a:gd name="connsiteX16" fmla="*/ 512966 w 2731284"/>
              <a:gd name="connsiteY16" fmla="*/ 3300275 h 4403128"/>
              <a:gd name="connsiteX17" fmla="*/ 512966 w 2731284"/>
              <a:gd name="connsiteY17" fmla="*/ 3299013 h 4403128"/>
              <a:gd name="connsiteX18" fmla="*/ 441357 w 2731284"/>
              <a:gd name="connsiteY18" fmla="*/ 3291794 h 4403128"/>
              <a:gd name="connsiteX19" fmla="*/ 0 w 2731284"/>
              <a:gd name="connsiteY19" fmla="*/ 2750267 h 4403128"/>
              <a:gd name="connsiteX20" fmla="*/ 441357 w 2731284"/>
              <a:gd name="connsiteY20" fmla="*/ 2208740 h 4403128"/>
              <a:gd name="connsiteX21" fmla="*/ 512966 w 2731284"/>
              <a:gd name="connsiteY21" fmla="*/ 2201521 h 4403128"/>
              <a:gd name="connsiteX22" fmla="*/ 512966 w 2731284"/>
              <a:gd name="connsiteY22" fmla="*/ 2200258 h 4403128"/>
              <a:gd name="connsiteX23" fmla="*/ 441357 w 2731284"/>
              <a:gd name="connsiteY23" fmla="*/ 2193039 h 4403128"/>
              <a:gd name="connsiteX24" fmla="*/ 0 w 2731284"/>
              <a:gd name="connsiteY24" fmla="*/ 1651512 h 4403128"/>
              <a:gd name="connsiteX25" fmla="*/ 441357 w 2731284"/>
              <a:gd name="connsiteY25" fmla="*/ 1109985 h 4403128"/>
              <a:gd name="connsiteX26" fmla="*/ 512966 w 2731284"/>
              <a:gd name="connsiteY26" fmla="*/ 1102767 h 4403128"/>
              <a:gd name="connsiteX27" fmla="*/ 512966 w 2731284"/>
              <a:gd name="connsiteY27" fmla="*/ 1101503 h 4403128"/>
              <a:gd name="connsiteX28" fmla="*/ 441357 w 2731284"/>
              <a:gd name="connsiteY28" fmla="*/ 1094284 h 4403128"/>
              <a:gd name="connsiteX29" fmla="*/ 0 w 2731284"/>
              <a:gd name="connsiteY29" fmla="*/ 552757 h 4403128"/>
              <a:gd name="connsiteX30" fmla="*/ 441357 w 2731284"/>
              <a:gd name="connsiteY30" fmla="*/ 11230 h 4403128"/>
              <a:gd name="connsiteX31" fmla="*/ 512966 w 2731284"/>
              <a:gd name="connsiteY31" fmla="*/ 4012 h 4403128"/>
              <a:gd name="connsiteX32" fmla="*/ 512966 w 2731284"/>
              <a:gd name="connsiteY32" fmla="*/ 468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731284" h="4403128">
                <a:moveTo>
                  <a:pt x="522261" y="0"/>
                </a:moveTo>
                <a:lnTo>
                  <a:pt x="542603" y="1024"/>
                </a:lnTo>
                <a:lnTo>
                  <a:pt x="552757" y="0"/>
                </a:lnTo>
                <a:lnTo>
                  <a:pt x="583158" y="3065"/>
                </a:lnTo>
                <a:lnTo>
                  <a:pt x="748121" y="11367"/>
                </a:lnTo>
                <a:cubicBezTo>
                  <a:pt x="1862035" y="124109"/>
                  <a:pt x="2731284" y="1061667"/>
                  <a:pt x="2731284" y="2201564"/>
                </a:cubicBezTo>
                <a:cubicBezTo>
                  <a:pt x="2731284" y="3341461"/>
                  <a:pt x="1862035" y="4279020"/>
                  <a:pt x="748121" y="4391762"/>
                </a:cubicBezTo>
                <a:lnTo>
                  <a:pt x="556416" y="4401409"/>
                </a:lnTo>
                <a:lnTo>
                  <a:pt x="552757" y="4401778"/>
                </a:lnTo>
                <a:lnTo>
                  <a:pt x="551535" y="4401655"/>
                </a:lnTo>
                <a:lnTo>
                  <a:pt x="522261" y="4403128"/>
                </a:lnTo>
                <a:lnTo>
                  <a:pt x="512966" y="4402660"/>
                </a:lnTo>
                <a:lnTo>
                  <a:pt x="512966" y="4397767"/>
                </a:lnTo>
                <a:lnTo>
                  <a:pt x="441357" y="4390548"/>
                </a:lnTo>
                <a:cubicBezTo>
                  <a:pt x="189475" y="4339006"/>
                  <a:pt x="0" y="4116140"/>
                  <a:pt x="0" y="3849021"/>
                </a:cubicBezTo>
                <a:cubicBezTo>
                  <a:pt x="0" y="3581902"/>
                  <a:pt x="189475" y="3359037"/>
                  <a:pt x="441357" y="3307494"/>
                </a:cubicBezTo>
                <a:lnTo>
                  <a:pt x="512966" y="3300275"/>
                </a:lnTo>
                <a:lnTo>
                  <a:pt x="512966" y="3299013"/>
                </a:lnTo>
                <a:lnTo>
                  <a:pt x="441357" y="3291794"/>
                </a:lnTo>
                <a:cubicBezTo>
                  <a:pt x="189475" y="3240251"/>
                  <a:pt x="0" y="3017386"/>
                  <a:pt x="0" y="2750267"/>
                </a:cubicBezTo>
                <a:cubicBezTo>
                  <a:pt x="0" y="2483148"/>
                  <a:pt x="189475" y="2260283"/>
                  <a:pt x="441357" y="2208740"/>
                </a:cubicBezTo>
                <a:lnTo>
                  <a:pt x="512966" y="2201521"/>
                </a:lnTo>
                <a:lnTo>
                  <a:pt x="512966" y="2200258"/>
                </a:lnTo>
                <a:lnTo>
                  <a:pt x="441357" y="2193039"/>
                </a:lnTo>
                <a:cubicBezTo>
                  <a:pt x="189475" y="2141497"/>
                  <a:pt x="0" y="1918631"/>
                  <a:pt x="0" y="1651512"/>
                </a:cubicBezTo>
                <a:cubicBezTo>
                  <a:pt x="0" y="1384393"/>
                  <a:pt x="189475" y="1161528"/>
                  <a:pt x="441357" y="1109985"/>
                </a:cubicBezTo>
                <a:lnTo>
                  <a:pt x="512966" y="1102767"/>
                </a:lnTo>
                <a:lnTo>
                  <a:pt x="512966" y="1101503"/>
                </a:lnTo>
                <a:lnTo>
                  <a:pt x="441357" y="1094284"/>
                </a:lnTo>
                <a:cubicBezTo>
                  <a:pt x="189475" y="1042742"/>
                  <a:pt x="0" y="819877"/>
                  <a:pt x="0" y="552757"/>
                </a:cubicBezTo>
                <a:cubicBezTo>
                  <a:pt x="0" y="285638"/>
                  <a:pt x="189475" y="62773"/>
                  <a:pt x="441357" y="11230"/>
                </a:cubicBezTo>
                <a:lnTo>
                  <a:pt x="512966" y="4012"/>
                </a:lnTo>
                <a:lnTo>
                  <a:pt x="512966" y="46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2251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BD04BECC-11F8-0205-DD17-5CEAE345DE33}"/>
              </a:ext>
            </a:extLst>
          </p:cNvPr>
          <p:cNvSpPr/>
          <p:nvPr userDrawn="1"/>
        </p:nvSpPr>
        <p:spPr>
          <a:xfrm rot="10800000">
            <a:off x="-734140" y="-1444650"/>
            <a:ext cx="4323001" cy="6969150"/>
          </a:xfrm>
          <a:custGeom>
            <a:avLst/>
            <a:gdLst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644619 w 2731284"/>
              <a:gd name="connsiteY4" fmla="*/ 4394253 h 4403486"/>
              <a:gd name="connsiteX5" fmla="*/ 553028 w 2731284"/>
              <a:gd name="connsiteY5" fmla="*/ 4403486 h 4403486"/>
              <a:gd name="connsiteX6" fmla="*/ 0 w 2731284"/>
              <a:gd name="connsiteY6" fmla="*/ 3850458 h 4403486"/>
              <a:gd name="connsiteX7" fmla="*/ 441574 w 2731284"/>
              <a:gd name="connsiteY7" fmla="*/ 3308666 h 4403486"/>
              <a:gd name="connsiteX8" fmla="*/ 531547 w 2731284"/>
              <a:gd name="connsiteY8" fmla="*/ 3299596 h 4403486"/>
              <a:gd name="connsiteX9" fmla="*/ 441574 w 2731284"/>
              <a:gd name="connsiteY9" fmla="*/ 3290526 h 4403486"/>
              <a:gd name="connsiteX10" fmla="*/ 0 w 2731284"/>
              <a:gd name="connsiteY10" fmla="*/ 2748733 h 4403486"/>
              <a:gd name="connsiteX11" fmla="*/ 441574 w 2731284"/>
              <a:gd name="connsiteY11" fmla="*/ 2206941 h 4403486"/>
              <a:gd name="connsiteX12" fmla="*/ 484304 w 2731284"/>
              <a:gd name="connsiteY12" fmla="*/ 2202633 h 4403486"/>
              <a:gd name="connsiteX13" fmla="*/ 441574 w 2731284"/>
              <a:gd name="connsiteY13" fmla="*/ 2198326 h 4403486"/>
              <a:gd name="connsiteX14" fmla="*/ 0 w 2731284"/>
              <a:gd name="connsiteY14" fmla="*/ 1656533 h 4403486"/>
              <a:gd name="connsiteX15" fmla="*/ 441574 w 2731284"/>
              <a:gd name="connsiteY15" fmla="*/ 1114741 h 4403486"/>
              <a:gd name="connsiteX16" fmla="*/ 531547 w 2731284"/>
              <a:gd name="connsiteY16" fmla="*/ 1105671 h 4403486"/>
              <a:gd name="connsiteX17" fmla="*/ 441574 w 2731284"/>
              <a:gd name="connsiteY17" fmla="*/ 1096601 h 4403486"/>
              <a:gd name="connsiteX18" fmla="*/ 0 w 2731284"/>
              <a:gd name="connsiteY18" fmla="*/ 554808 h 4403486"/>
              <a:gd name="connsiteX19" fmla="*/ 553028 w 2731284"/>
              <a:gd name="connsiteY19" fmla="*/ 1780 h 4403486"/>
              <a:gd name="connsiteX20" fmla="*/ 563838 w 2731284"/>
              <a:gd name="connsiteY20" fmla="*/ 2870 h 4403486"/>
              <a:gd name="connsiteX0" fmla="*/ 563838 w 2731284"/>
              <a:gd name="connsiteY0" fmla="*/ 0 h 4412138"/>
              <a:gd name="connsiteX1" fmla="*/ 755456 w 2731284"/>
              <a:gd name="connsiteY1" fmla="*/ 9676 h 4412138"/>
              <a:gd name="connsiteX2" fmla="*/ 2731284 w 2731284"/>
              <a:gd name="connsiteY2" fmla="*/ 2199166 h 4412138"/>
              <a:gd name="connsiteX3" fmla="*/ 755456 w 2731284"/>
              <a:gd name="connsiteY3" fmla="*/ 4388656 h 4412138"/>
              <a:gd name="connsiteX4" fmla="*/ 648109 w 2731284"/>
              <a:gd name="connsiteY4" fmla="*/ 4411704 h 4412138"/>
              <a:gd name="connsiteX5" fmla="*/ 553028 w 2731284"/>
              <a:gd name="connsiteY5" fmla="*/ 4403486 h 4412138"/>
              <a:gd name="connsiteX6" fmla="*/ 0 w 2731284"/>
              <a:gd name="connsiteY6" fmla="*/ 3850458 h 4412138"/>
              <a:gd name="connsiteX7" fmla="*/ 441574 w 2731284"/>
              <a:gd name="connsiteY7" fmla="*/ 3308666 h 4412138"/>
              <a:gd name="connsiteX8" fmla="*/ 531547 w 2731284"/>
              <a:gd name="connsiteY8" fmla="*/ 3299596 h 4412138"/>
              <a:gd name="connsiteX9" fmla="*/ 441574 w 2731284"/>
              <a:gd name="connsiteY9" fmla="*/ 3290526 h 4412138"/>
              <a:gd name="connsiteX10" fmla="*/ 0 w 2731284"/>
              <a:gd name="connsiteY10" fmla="*/ 2748733 h 4412138"/>
              <a:gd name="connsiteX11" fmla="*/ 441574 w 2731284"/>
              <a:gd name="connsiteY11" fmla="*/ 2206941 h 4412138"/>
              <a:gd name="connsiteX12" fmla="*/ 484304 w 2731284"/>
              <a:gd name="connsiteY12" fmla="*/ 2202633 h 4412138"/>
              <a:gd name="connsiteX13" fmla="*/ 441574 w 2731284"/>
              <a:gd name="connsiteY13" fmla="*/ 2198326 h 4412138"/>
              <a:gd name="connsiteX14" fmla="*/ 0 w 2731284"/>
              <a:gd name="connsiteY14" fmla="*/ 1656533 h 4412138"/>
              <a:gd name="connsiteX15" fmla="*/ 441574 w 2731284"/>
              <a:gd name="connsiteY15" fmla="*/ 1114741 h 4412138"/>
              <a:gd name="connsiteX16" fmla="*/ 531547 w 2731284"/>
              <a:gd name="connsiteY16" fmla="*/ 1105671 h 4412138"/>
              <a:gd name="connsiteX17" fmla="*/ 441574 w 2731284"/>
              <a:gd name="connsiteY17" fmla="*/ 1096601 h 4412138"/>
              <a:gd name="connsiteX18" fmla="*/ 0 w 2731284"/>
              <a:gd name="connsiteY18" fmla="*/ 554808 h 4412138"/>
              <a:gd name="connsiteX19" fmla="*/ 553028 w 2731284"/>
              <a:gd name="connsiteY19" fmla="*/ 1780 h 4412138"/>
              <a:gd name="connsiteX20" fmla="*/ 563838 w 2731284"/>
              <a:gd name="connsiteY20" fmla="*/ 2870 h 4412138"/>
              <a:gd name="connsiteX21" fmla="*/ 563838 w 2731284"/>
              <a:gd name="connsiteY21" fmla="*/ 0 h 4412138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0 h 4404466"/>
              <a:gd name="connsiteX1" fmla="*/ 755456 w 2731284"/>
              <a:gd name="connsiteY1" fmla="*/ 9676 h 4404466"/>
              <a:gd name="connsiteX2" fmla="*/ 2731284 w 2731284"/>
              <a:gd name="connsiteY2" fmla="*/ 2199166 h 4404466"/>
              <a:gd name="connsiteX3" fmla="*/ 755456 w 2731284"/>
              <a:gd name="connsiteY3" fmla="*/ 4388656 h 4404466"/>
              <a:gd name="connsiteX4" fmla="*/ 553028 w 2731284"/>
              <a:gd name="connsiteY4" fmla="*/ 4403486 h 4404466"/>
              <a:gd name="connsiteX5" fmla="*/ 0 w 2731284"/>
              <a:gd name="connsiteY5" fmla="*/ 3850458 h 4404466"/>
              <a:gd name="connsiteX6" fmla="*/ 441574 w 2731284"/>
              <a:gd name="connsiteY6" fmla="*/ 3308666 h 4404466"/>
              <a:gd name="connsiteX7" fmla="*/ 531547 w 2731284"/>
              <a:gd name="connsiteY7" fmla="*/ 3299596 h 4404466"/>
              <a:gd name="connsiteX8" fmla="*/ 441574 w 2731284"/>
              <a:gd name="connsiteY8" fmla="*/ 3290526 h 4404466"/>
              <a:gd name="connsiteX9" fmla="*/ 0 w 2731284"/>
              <a:gd name="connsiteY9" fmla="*/ 2748733 h 4404466"/>
              <a:gd name="connsiteX10" fmla="*/ 441574 w 2731284"/>
              <a:gd name="connsiteY10" fmla="*/ 2206941 h 4404466"/>
              <a:gd name="connsiteX11" fmla="*/ 484304 w 2731284"/>
              <a:gd name="connsiteY11" fmla="*/ 2202633 h 4404466"/>
              <a:gd name="connsiteX12" fmla="*/ 441574 w 2731284"/>
              <a:gd name="connsiteY12" fmla="*/ 2198326 h 4404466"/>
              <a:gd name="connsiteX13" fmla="*/ 0 w 2731284"/>
              <a:gd name="connsiteY13" fmla="*/ 1656533 h 4404466"/>
              <a:gd name="connsiteX14" fmla="*/ 441574 w 2731284"/>
              <a:gd name="connsiteY14" fmla="*/ 1114741 h 4404466"/>
              <a:gd name="connsiteX15" fmla="*/ 531547 w 2731284"/>
              <a:gd name="connsiteY15" fmla="*/ 1105671 h 4404466"/>
              <a:gd name="connsiteX16" fmla="*/ 441574 w 2731284"/>
              <a:gd name="connsiteY16" fmla="*/ 1096601 h 4404466"/>
              <a:gd name="connsiteX17" fmla="*/ 0 w 2731284"/>
              <a:gd name="connsiteY17" fmla="*/ 554808 h 4404466"/>
              <a:gd name="connsiteX18" fmla="*/ 553028 w 2731284"/>
              <a:gd name="connsiteY18" fmla="*/ 1780 h 4404466"/>
              <a:gd name="connsiteX19" fmla="*/ 563838 w 2731284"/>
              <a:gd name="connsiteY19" fmla="*/ 2870 h 4404466"/>
              <a:gd name="connsiteX20" fmla="*/ 563838 w 2731284"/>
              <a:gd name="connsiteY20" fmla="*/ 0 h 4404466"/>
              <a:gd name="connsiteX0" fmla="*/ 563838 w 2731284"/>
              <a:gd name="connsiteY0" fmla="*/ 0 h 4405270"/>
              <a:gd name="connsiteX1" fmla="*/ 755456 w 2731284"/>
              <a:gd name="connsiteY1" fmla="*/ 9676 h 4405270"/>
              <a:gd name="connsiteX2" fmla="*/ 2731284 w 2731284"/>
              <a:gd name="connsiteY2" fmla="*/ 2199166 h 4405270"/>
              <a:gd name="connsiteX3" fmla="*/ 755456 w 2731284"/>
              <a:gd name="connsiteY3" fmla="*/ 4388656 h 4405270"/>
              <a:gd name="connsiteX4" fmla="*/ 553028 w 2731284"/>
              <a:gd name="connsiteY4" fmla="*/ 4403486 h 4405270"/>
              <a:gd name="connsiteX5" fmla="*/ 0 w 2731284"/>
              <a:gd name="connsiteY5" fmla="*/ 3850458 h 4405270"/>
              <a:gd name="connsiteX6" fmla="*/ 441574 w 2731284"/>
              <a:gd name="connsiteY6" fmla="*/ 3308666 h 4405270"/>
              <a:gd name="connsiteX7" fmla="*/ 531547 w 2731284"/>
              <a:gd name="connsiteY7" fmla="*/ 3299596 h 4405270"/>
              <a:gd name="connsiteX8" fmla="*/ 441574 w 2731284"/>
              <a:gd name="connsiteY8" fmla="*/ 3290526 h 4405270"/>
              <a:gd name="connsiteX9" fmla="*/ 0 w 2731284"/>
              <a:gd name="connsiteY9" fmla="*/ 2748733 h 4405270"/>
              <a:gd name="connsiteX10" fmla="*/ 441574 w 2731284"/>
              <a:gd name="connsiteY10" fmla="*/ 2206941 h 4405270"/>
              <a:gd name="connsiteX11" fmla="*/ 484304 w 2731284"/>
              <a:gd name="connsiteY11" fmla="*/ 2202633 h 4405270"/>
              <a:gd name="connsiteX12" fmla="*/ 441574 w 2731284"/>
              <a:gd name="connsiteY12" fmla="*/ 2198326 h 4405270"/>
              <a:gd name="connsiteX13" fmla="*/ 0 w 2731284"/>
              <a:gd name="connsiteY13" fmla="*/ 1656533 h 4405270"/>
              <a:gd name="connsiteX14" fmla="*/ 441574 w 2731284"/>
              <a:gd name="connsiteY14" fmla="*/ 1114741 h 4405270"/>
              <a:gd name="connsiteX15" fmla="*/ 531547 w 2731284"/>
              <a:gd name="connsiteY15" fmla="*/ 1105671 h 4405270"/>
              <a:gd name="connsiteX16" fmla="*/ 441574 w 2731284"/>
              <a:gd name="connsiteY16" fmla="*/ 1096601 h 4405270"/>
              <a:gd name="connsiteX17" fmla="*/ 0 w 2731284"/>
              <a:gd name="connsiteY17" fmla="*/ 554808 h 4405270"/>
              <a:gd name="connsiteX18" fmla="*/ 553028 w 2731284"/>
              <a:gd name="connsiteY18" fmla="*/ 1780 h 4405270"/>
              <a:gd name="connsiteX19" fmla="*/ 563838 w 2731284"/>
              <a:gd name="connsiteY19" fmla="*/ 2870 h 4405270"/>
              <a:gd name="connsiteX20" fmla="*/ 563838 w 2731284"/>
              <a:gd name="connsiteY20" fmla="*/ 0 h 4405270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7178"/>
              <a:gd name="connsiteX1" fmla="*/ 755456 w 2731284"/>
              <a:gd name="connsiteY1" fmla="*/ 9676 h 4407178"/>
              <a:gd name="connsiteX2" fmla="*/ 2731284 w 2731284"/>
              <a:gd name="connsiteY2" fmla="*/ 2199166 h 4407178"/>
              <a:gd name="connsiteX3" fmla="*/ 755456 w 2731284"/>
              <a:gd name="connsiteY3" fmla="*/ 4388656 h 4407178"/>
              <a:gd name="connsiteX4" fmla="*/ 553028 w 2731284"/>
              <a:gd name="connsiteY4" fmla="*/ 4403486 h 4407178"/>
              <a:gd name="connsiteX5" fmla="*/ 0 w 2731284"/>
              <a:gd name="connsiteY5" fmla="*/ 3850458 h 4407178"/>
              <a:gd name="connsiteX6" fmla="*/ 441574 w 2731284"/>
              <a:gd name="connsiteY6" fmla="*/ 3308666 h 4407178"/>
              <a:gd name="connsiteX7" fmla="*/ 531547 w 2731284"/>
              <a:gd name="connsiteY7" fmla="*/ 3299596 h 4407178"/>
              <a:gd name="connsiteX8" fmla="*/ 441574 w 2731284"/>
              <a:gd name="connsiteY8" fmla="*/ 3290526 h 4407178"/>
              <a:gd name="connsiteX9" fmla="*/ 0 w 2731284"/>
              <a:gd name="connsiteY9" fmla="*/ 2748733 h 4407178"/>
              <a:gd name="connsiteX10" fmla="*/ 441574 w 2731284"/>
              <a:gd name="connsiteY10" fmla="*/ 2206941 h 4407178"/>
              <a:gd name="connsiteX11" fmla="*/ 484304 w 2731284"/>
              <a:gd name="connsiteY11" fmla="*/ 2202633 h 4407178"/>
              <a:gd name="connsiteX12" fmla="*/ 441574 w 2731284"/>
              <a:gd name="connsiteY12" fmla="*/ 2198326 h 4407178"/>
              <a:gd name="connsiteX13" fmla="*/ 0 w 2731284"/>
              <a:gd name="connsiteY13" fmla="*/ 1656533 h 4407178"/>
              <a:gd name="connsiteX14" fmla="*/ 441574 w 2731284"/>
              <a:gd name="connsiteY14" fmla="*/ 1114741 h 4407178"/>
              <a:gd name="connsiteX15" fmla="*/ 531547 w 2731284"/>
              <a:gd name="connsiteY15" fmla="*/ 1105671 h 4407178"/>
              <a:gd name="connsiteX16" fmla="*/ 441574 w 2731284"/>
              <a:gd name="connsiteY16" fmla="*/ 1096601 h 4407178"/>
              <a:gd name="connsiteX17" fmla="*/ 0 w 2731284"/>
              <a:gd name="connsiteY17" fmla="*/ 554808 h 4407178"/>
              <a:gd name="connsiteX18" fmla="*/ 553028 w 2731284"/>
              <a:gd name="connsiteY18" fmla="*/ 1780 h 4407178"/>
              <a:gd name="connsiteX19" fmla="*/ 563838 w 2731284"/>
              <a:gd name="connsiteY19" fmla="*/ 2870 h 4407178"/>
              <a:gd name="connsiteX20" fmla="*/ 563838 w 2731284"/>
              <a:gd name="connsiteY20" fmla="*/ 0 h 4407178"/>
              <a:gd name="connsiteX0" fmla="*/ 563838 w 2731284"/>
              <a:gd name="connsiteY0" fmla="*/ 0 h 4406620"/>
              <a:gd name="connsiteX1" fmla="*/ 755456 w 2731284"/>
              <a:gd name="connsiteY1" fmla="*/ 9676 h 4406620"/>
              <a:gd name="connsiteX2" fmla="*/ 2731284 w 2731284"/>
              <a:gd name="connsiteY2" fmla="*/ 2199166 h 4406620"/>
              <a:gd name="connsiteX3" fmla="*/ 755456 w 2731284"/>
              <a:gd name="connsiteY3" fmla="*/ 4388656 h 4406620"/>
              <a:gd name="connsiteX4" fmla="*/ 553028 w 2731284"/>
              <a:gd name="connsiteY4" fmla="*/ 4403486 h 4406620"/>
              <a:gd name="connsiteX5" fmla="*/ 0 w 2731284"/>
              <a:gd name="connsiteY5" fmla="*/ 3850458 h 4406620"/>
              <a:gd name="connsiteX6" fmla="*/ 441574 w 2731284"/>
              <a:gd name="connsiteY6" fmla="*/ 3308666 h 4406620"/>
              <a:gd name="connsiteX7" fmla="*/ 531547 w 2731284"/>
              <a:gd name="connsiteY7" fmla="*/ 3299596 h 4406620"/>
              <a:gd name="connsiteX8" fmla="*/ 441574 w 2731284"/>
              <a:gd name="connsiteY8" fmla="*/ 3290526 h 4406620"/>
              <a:gd name="connsiteX9" fmla="*/ 0 w 2731284"/>
              <a:gd name="connsiteY9" fmla="*/ 2748733 h 4406620"/>
              <a:gd name="connsiteX10" fmla="*/ 441574 w 2731284"/>
              <a:gd name="connsiteY10" fmla="*/ 2206941 h 4406620"/>
              <a:gd name="connsiteX11" fmla="*/ 484304 w 2731284"/>
              <a:gd name="connsiteY11" fmla="*/ 2202633 h 4406620"/>
              <a:gd name="connsiteX12" fmla="*/ 441574 w 2731284"/>
              <a:gd name="connsiteY12" fmla="*/ 2198326 h 4406620"/>
              <a:gd name="connsiteX13" fmla="*/ 0 w 2731284"/>
              <a:gd name="connsiteY13" fmla="*/ 1656533 h 4406620"/>
              <a:gd name="connsiteX14" fmla="*/ 441574 w 2731284"/>
              <a:gd name="connsiteY14" fmla="*/ 1114741 h 4406620"/>
              <a:gd name="connsiteX15" fmla="*/ 531547 w 2731284"/>
              <a:gd name="connsiteY15" fmla="*/ 1105671 h 4406620"/>
              <a:gd name="connsiteX16" fmla="*/ 441574 w 2731284"/>
              <a:gd name="connsiteY16" fmla="*/ 1096601 h 4406620"/>
              <a:gd name="connsiteX17" fmla="*/ 0 w 2731284"/>
              <a:gd name="connsiteY17" fmla="*/ 554808 h 4406620"/>
              <a:gd name="connsiteX18" fmla="*/ 553028 w 2731284"/>
              <a:gd name="connsiteY18" fmla="*/ 1780 h 4406620"/>
              <a:gd name="connsiteX19" fmla="*/ 563838 w 2731284"/>
              <a:gd name="connsiteY19" fmla="*/ 2870 h 4406620"/>
              <a:gd name="connsiteX20" fmla="*/ 563838 w 2731284"/>
              <a:gd name="connsiteY20" fmla="*/ 0 h 4406620"/>
              <a:gd name="connsiteX0" fmla="*/ 563838 w 2731284"/>
              <a:gd name="connsiteY0" fmla="*/ 0 h 4403486"/>
              <a:gd name="connsiteX1" fmla="*/ 755456 w 2731284"/>
              <a:gd name="connsiteY1" fmla="*/ 9676 h 4403486"/>
              <a:gd name="connsiteX2" fmla="*/ 2731284 w 2731284"/>
              <a:gd name="connsiteY2" fmla="*/ 2199166 h 4403486"/>
              <a:gd name="connsiteX3" fmla="*/ 755456 w 2731284"/>
              <a:gd name="connsiteY3" fmla="*/ 4388656 h 4403486"/>
              <a:gd name="connsiteX4" fmla="*/ 553028 w 2731284"/>
              <a:gd name="connsiteY4" fmla="*/ 4403486 h 4403486"/>
              <a:gd name="connsiteX5" fmla="*/ 0 w 2731284"/>
              <a:gd name="connsiteY5" fmla="*/ 3850458 h 4403486"/>
              <a:gd name="connsiteX6" fmla="*/ 441574 w 2731284"/>
              <a:gd name="connsiteY6" fmla="*/ 3308666 h 4403486"/>
              <a:gd name="connsiteX7" fmla="*/ 531547 w 2731284"/>
              <a:gd name="connsiteY7" fmla="*/ 3299596 h 4403486"/>
              <a:gd name="connsiteX8" fmla="*/ 441574 w 2731284"/>
              <a:gd name="connsiteY8" fmla="*/ 3290526 h 4403486"/>
              <a:gd name="connsiteX9" fmla="*/ 0 w 2731284"/>
              <a:gd name="connsiteY9" fmla="*/ 2748733 h 4403486"/>
              <a:gd name="connsiteX10" fmla="*/ 441574 w 2731284"/>
              <a:gd name="connsiteY10" fmla="*/ 2206941 h 4403486"/>
              <a:gd name="connsiteX11" fmla="*/ 484304 w 2731284"/>
              <a:gd name="connsiteY11" fmla="*/ 2202633 h 4403486"/>
              <a:gd name="connsiteX12" fmla="*/ 441574 w 2731284"/>
              <a:gd name="connsiteY12" fmla="*/ 2198326 h 4403486"/>
              <a:gd name="connsiteX13" fmla="*/ 0 w 2731284"/>
              <a:gd name="connsiteY13" fmla="*/ 1656533 h 4403486"/>
              <a:gd name="connsiteX14" fmla="*/ 441574 w 2731284"/>
              <a:gd name="connsiteY14" fmla="*/ 1114741 h 4403486"/>
              <a:gd name="connsiteX15" fmla="*/ 531547 w 2731284"/>
              <a:gd name="connsiteY15" fmla="*/ 1105671 h 4403486"/>
              <a:gd name="connsiteX16" fmla="*/ 441574 w 2731284"/>
              <a:gd name="connsiteY16" fmla="*/ 1096601 h 4403486"/>
              <a:gd name="connsiteX17" fmla="*/ 0 w 2731284"/>
              <a:gd name="connsiteY17" fmla="*/ 554808 h 4403486"/>
              <a:gd name="connsiteX18" fmla="*/ 553028 w 2731284"/>
              <a:gd name="connsiteY18" fmla="*/ 1780 h 4403486"/>
              <a:gd name="connsiteX19" fmla="*/ 563838 w 2731284"/>
              <a:gd name="connsiteY19" fmla="*/ 2870 h 4403486"/>
              <a:gd name="connsiteX20" fmla="*/ 563838 w 2731284"/>
              <a:gd name="connsiteY20" fmla="*/ 0 h 4403486"/>
              <a:gd name="connsiteX0" fmla="*/ 563838 w 2731284"/>
              <a:gd name="connsiteY0" fmla="*/ 618 h 4404104"/>
              <a:gd name="connsiteX1" fmla="*/ 755456 w 2731284"/>
              <a:gd name="connsiteY1" fmla="*/ 10294 h 4404104"/>
              <a:gd name="connsiteX2" fmla="*/ 2731284 w 2731284"/>
              <a:gd name="connsiteY2" fmla="*/ 2199784 h 4404104"/>
              <a:gd name="connsiteX3" fmla="*/ 755456 w 2731284"/>
              <a:gd name="connsiteY3" fmla="*/ 4389274 h 4404104"/>
              <a:gd name="connsiteX4" fmla="*/ 553028 w 2731284"/>
              <a:gd name="connsiteY4" fmla="*/ 4404104 h 4404104"/>
              <a:gd name="connsiteX5" fmla="*/ 0 w 2731284"/>
              <a:gd name="connsiteY5" fmla="*/ 3851076 h 4404104"/>
              <a:gd name="connsiteX6" fmla="*/ 441574 w 2731284"/>
              <a:gd name="connsiteY6" fmla="*/ 3309284 h 4404104"/>
              <a:gd name="connsiteX7" fmla="*/ 531547 w 2731284"/>
              <a:gd name="connsiteY7" fmla="*/ 3300214 h 4404104"/>
              <a:gd name="connsiteX8" fmla="*/ 441574 w 2731284"/>
              <a:gd name="connsiteY8" fmla="*/ 3291144 h 4404104"/>
              <a:gd name="connsiteX9" fmla="*/ 0 w 2731284"/>
              <a:gd name="connsiteY9" fmla="*/ 2749351 h 4404104"/>
              <a:gd name="connsiteX10" fmla="*/ 441574 w 2731284"/>
              <a:gd name="connsiteY10" fmla="*/ 2207559 h 4404104"/>
              <a:gd name="connsiteX11" fmla="*/ 484304 w 2731284"/>
              <a:gd name="connsiteY11" fmla="*/ 2203251 h 4404104"/>
              <a:gd name="connsiteX12" fmla="*/ 441574 w 2731284"/>
              <a:gd name="connsiteY12" fmla="*/ 2198944 h 4404104"/>
              <a:gd name="connsiteX13" fmla="*/ 0 w 2731284"/>
              <a:gd name="connsiteY13" fmla="*/ 1657151 h 4404104"/>
              <a:gd name="connsiteX14" fmla="*/ 441574 w 2731284"/>
              <a:gd name="connsiteY14" fmla="*/ 1115359 h 4404104"/>
              <a:gd name="connsiteX15" fmla="*/ 531547 w 2731284"/>
              <a:gd name="connsiteY15" fmla="*/ 1106289 h 4404104"/>
              <a:gd name="connsiteX16" fmla="*/ 441574 w 2731284"/>
              <a:gd name="connsiteY16" fmla="*/ 1097219 h 4404104"/>
              <a:gd name="connsiteX17" fmla="*/ 0 w 2731284"/>
              <a:gd name="connsiteY17" fmla="*/ 555426 h 4404104"/>
              <a:gd name="connsiteX18" fmla="*/ 553028 w 2731284"/>
              <a:gd name="connsiteY18" fmla="*/ 2398 h 4404104"/>
              <a:gd name="connsiteX19" fmla="*/ 563838 w 2731284"/>
              <a:gd name="connsiteY19" fmla="*/ 3488 h 4404104"/>
              <a:gd name="connsiteX20" fmla="*/ 563838 w 2731284"/>
              <a:gd name="connsiteY20" fmla="*/ 618 h 4404104"/>
              <a:gd name="connsiteX0" fmla="*/ 652738 w 2731284"/>
              <a:gd name="connsiteY0" fmla="*/ 265 h 4419626"/>
              <a:gd name="connsiteX1" fmla="*/ 755456 w 2731284"/>
              <a:gd name="connsiteY1" fmla="*/ 25816 h 4419626"/>
              <a:gd name="connsiteX2" fmla="*/ 2731284 w 2731284"/>
              <a:gd name="connsiteY2" fmla="*/ 2215306 h 4419626"/>
              <a:gd name="connsiteX3" fmla="*/ 755456 w 2731284"/>
              <a:gd name="connsiteY3" fmla="*/ 4404796 h 4419626"/>
              <a:gd name="connsiteX4" fmla="*/ 553028 w 2731284"/>
              <a:gd name="connsiteY4" fmla="*/ 4419626 h 4419626"/>
              <a:gd name="connsiteX5" fmla="*/ 0 w 2731284"/>
              <a:gd name="connsiteY5" fmla="*/ 3866598 h 4419626"/>
              <a:gd name="connsiteX6" fmla="*/ 441574 w 2731284"/>
              <a:gd name="connsiteY6" fmla="*/ 3324806 h 4419626"/>
              <a:gd name="connsiteX7" fmla="*/ 531547 w 2731284"/>
              <a:gd name="connsiteY7" fmla="*/ 3315736 h 4419626"/>
              <a:gd name="connsiteX8" fmla="*/ 441574 w 2731284"/>
              <a:gd name="connsiteY8" fmla="*/ 3306666 h 4419626"/>
              <a:gd name="connsiteX9" fmla="*/ 0 w 2731284"/>
              <a:gd name="connsiteY9" fmla="*/ 2764873 h 4419626"/>
              <a:gd name="connsiteX10" fmla="*/ 441574 w 2731284"/>
              <a:gd name="connsiteY10" fmla="*/ 2223081 h 4419626"/>
              <a:gd name="connsiteX11" fmla="*/ 484304 w 2731284"/>
              <a:gd name="connsiteY11" fmla="*/ 2218773 h 4419626"/>
              <a:gd name="connsiteX12" fmla="*/ 441574 w 2731284"/>
              <a:gd name="connsiteY12" fmla="*/ 2214466 h 4419626"/>
              <a:gd name="connsiteX13" fmla="*/ 0 w 2731284"/>
              <a:gd name="connsiteY13" fmla="*/ 1672673 h 4419626"/>
              <a:gd name="connsiteX14" fmla="*/ 441574 w 2731284"/>
              <a:gd name="connsiteY14" fmla="*/ 1130881 h 4419626"/>
              <a:gd name="connsiteX15" fmla="*/ 531547 w 2731284"/>
              <a:gd name="connsiteY15" fmla="*/ 1121811 h 4419626"/>
              <a:gd name="connsiteX16" fmla="*/ 441574 w 2731284"/>
              <a:gd name="connsiteY16" fmla="*/ 1112741 h 4419626"/>
              <a:gd name="connsiteX17" fmla="*/ 0 w 2731284"/>
              <a:gd name="connsiteY17" fmla="*/ 570948 h 4419626"/>
              <a:gd name="connsiteX18" fmla="*/ 553028 w 2731284"/>
              <a:gd name="connsiteY18" fmla="*/ 17920 h 4419626"/>
              <a:gd name="connsiteX19" fmla="*/ 563838 w 2731284"/>
              <a:gd name="connsiteY19" fmla="*/ 19010 h 4419626"/>
              <a:gd name="connsiteX20" fmla="*/ 652738 w 2731284"/>
              <a:gd name="connsiteY20" fmla="*/ 265 h 4419626"/>
              <a:gd name="connsiteX0" fmla="*/ 563838 w 2731284"/>
              <a:gd name="connsiteY0" fmla="*/ 109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19" fmla="*/ 563838 w 2731284"/>
              <a:gd name="connsiteY19" fmla="*/ 1090 h 4401706"/>
              <a:gd name="connsiteX0" fmla="*/ 630513 w 2731284"/>
              <a:gd name="connsiteY0" fmla="*/ 0 h 4406966"/>
              <a:gd name="connsiteX1" fmla="*/ 755456 w 2731284"/>
              <a:gd name="connsiteY1" fmla="*/ 13156 h 4406966"/>
              <a:gd name="connsiteX2" fmla="*/ 2731284 w 2731284"/>
              <a:gd name="connsiteY2" fmla="*/ 2202646 h 4406966"/>
              <a:gd name="connsiteX3" fmla="*/ 755456 w 2731284"/>
              <a:gd name="connsiteY3" fmla="*/ 4392136 h 4406966"/>
              <a:gd name="connsiteX4" fmla="*/ 553028 w 2731284"/>
              <a:gd name="connsiteY4" fmla="*/ 4406966 h 4406966"/>
              <a:gd name="connsiteX5" fmla="*/ 0 w 2731284"/>
              <a:gd name="connsiteY5" fmla="*/ 3853938 h 4406966"/>
              <a:gd name="connsiteX6" fmla="*/ 441574 w 2731284"/>
              <a:gd name="connsiteY6" fmla="*/ 3312146 h 4406966"/>
              <a:gd name="connsiteX7" fmla="*/ 531547 w 2731284"/>
              <a:gd name="connsiteY7" fmla="*/ 3303076 h 4406966"/>
              <a:gd name="connsiteX8" fmla="*/ 441574 w 2731284"/>
              <a:gd name="connsiteY8" fmla="*/ 3294006 h 4406966"/>
              <a:gd name="connsiteX9" fmla="*/ 0 w 2731284"/>
              <a:gd name="connsiteY9" fmla="*/ 2752213 h 4406966"/>
              <a:gd name="connsiteX10" fmla="*/ 441574 w 2731284"/>
              <a:gd name="connsiteY10" fmla="*/ 2210421 h 4406966"/>
              <a:gd name="connsiteX11" fmla="*/ 484304 w 2731284"/>
              <a:gd name="connsiteY11" fmla="*/ 2206113 h 4406966"/>
              <a:gd name="connsiteX12" fmla="*/ 441574 w 2731284"/>
              <a:gd name="connsiteY12" fmla="*/ 2201806 h 4406966"/>
              <a:gd name="connsiteX13" fmla="*/ 0 w 2731284"/>
              <a:gd name="connsiteY13" fmla="*/ 1660013 h 4406966"/>
              <a:gd name="connsiteX14" fmla="*/ 441574 w 2731284"/>
              <a:gd name="connsiteY14" fmla="*/ 1118221 h 4406966"/>
              <a:gd name="connsiteX15" fmla="*/ 531547 w 2731284"/>
              <a:gd name="connsiteY15" fmla="*/ 1109151 h 4406966"/>
              <a:gd name="connsiteX16" fmla="*/ 441574 w 2731284"/>
              <a:gd name="connsiteY16" fmla="*/ 1100081 h 4406966"/>
              <a:gd name="connsiteX17" fmla="*/ 0 w 2731284"/>
              <a:gd name="connsiteY17" fmla="*/ 558288 h 4406966"/>
              <a:gd name="connsiteX18" fmla="*/ 553028 w 2731284"/>
              <a:gd name="connsiteY18" fmla="*/ 5260 h 4406966"/>
              <a:gd name="connsiteX19" fmla="*/ 630513 w 2731284"/>
              <a:gd name="connsiteY19" fmla="*/ 0 h 440696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1706"/>
              <a:gd name="connsiteX1" fmla="*/ 755456 w 2731284"/>
              <a:gd name="connsiteY1" fmla="*/ 7896 h 4401706"/>
              <a:gd name="connsiteX2" fmla="*/ 2731284 w 2731284"/>
              <a:gd name="connsiteY2" fmla="*/ 2197386 h 4401706"/>
              <a:gd name="connsiteX3" fmla="*/ 755456 w 2731284"/>
              <a:gd name="connsiteY3" fmla="*/ 4386876 h 4401706"/>
              <a:gd name="connsiteX4" fmla="*/ 553028 w 2731284"/>
              <a:gd name="connsiteY4" fmla="*/ 4401706 h 4401706"/>
              <a:gd name="connsiteX5" fmla="*/ 0 w 2731284"/>
              <a:gd name="connsiteY5" fmla="*/ 3848678 h 4401706"/>
              <a:gd name="connsiteX6" fmla="*/ 441574 w 2731284"/>
              <a:gd name="connsiteY6" fmla="*/ 3306886 h 4401706"/>
              <a:gd name="connsiteX7" fmla="*/ 531547 w 2731284"/>
              <a:gd name="connsiteY7" fmla="*/ 3297816 h 4401706"/>
              <a:gd name="connsiteX8" fmla="*/ 441574 w 2731284"/>
              <a:gd name="connsiteY8" fmla="*/ 3288746 h 4401706"/>
              <a:gd name="connsiteX9" fmla="*/ 0 w 2731284"/>
              <a:gd name="connsiteY9" fmla="*/ 2746953 h 4401706"/>
              <a:gd name="connsiteX10" fmla="*/ 441574 w 2731284"/>
              <a:gd name="connsiteY10" fmla="*/ 2205161 h 4401706"/>
              <a:gd name="connsiteX11" fmla="*/ 484304 w 2731284"/>
              <a:gd name="connsiteY11" fmla="*/ 2200853 h 4401706"/>
              <a:gd name="connsiteX12" fmla="*/ 441574 w 2731284"/>
              <a:gd name="connsiteY12" fmla="*/ 2196546 h 4401706"/>
              <a:gd name="connsiteX13" fmla="*/ 0 w 2731284"/>
              <a:gd name="connsiteY13" fmla="*/ 1654753 h 4401706"/>
              <a:gd name="connsiteX14" fmla="*/ 441574 w 2731284"/>
              <a:gd name="connsiteY14" fmla="*/ 1112961 h 4401706"/>
              <a:gd name="connsiteX15" fmla="*/ 531547 w 2731284"/>
              <a:gd name="connsiteY15" fmla="*/ 1103891 h 4401706"/>
              <a:gd name="connsiteX16" fmla="*/ 441574 w 2731284"/>
              <a:gd name="connsiteY16" fmla="*/ 1094821 h 4401706"/>
              <a:gd name="connsiteX17" fmla="*/ 0 w 2731284"/>
              <a:gd name="connsiteY17" fmla="*/ 553028 h 4401706"/>
              <a:gd name="connsiteX18" fmla="*/ 553028 w 2731284"/>
              <a:gd name="connsiteY18" fmla="*/ 0 h 4401706"/>
              <a:gd name="connsiteX0" fmla="*/ 553028 w 2731284"/>
              <a:gd name="connsiteY0" fmla="*/ 0 h 4403490"/>
              <a:gd name="connsiteX1" fmla="*/ 755456 w 2731284"/>
              <a:gd name="connsiteY1" fmla="*/ 7896 h 4403490"/>
              <a:gd name="connsiteX2" fmla="*/ 2731284 w 2731284"/>
              <a:gd name="connsiteY2" fmla="*/ 2197386 h 4403490"/>
              <a:gd name="connsiteX3" fmla="*/ 755456 w 2731284"/>
              <a:gd name="connsiteY3" fmla="*/ 4386876 h 4403490"/>
              <a:gd name="connsiteX4" fmla="*/ 553028 w 2731284"/>
              <a:gd name="connsiteY4" fmla="*/ 4401706 h 4403490"/>
              <a:gd name="connsiteX5" fmla="*/ 0 w 2731284"/>
              <a:gd name="connsiteY5" fmla="*/ 3848678 h 4403490"/>
              <a:gd name="connsiteX6" fmla="*/ 441574 w 2731284"/>
              <a:gd name="connsiteY6" fmla="*/ 3306886 h 4403490"/>
              <a:gd name="connsiteX7" fmla="*/ 531547 w 2731284"/>
              <a:gd name="connsiteY7" fmla="*/ 3297816 h 4403490"/>
              <a:gd name="connsiteX8" fmla="*/ 441574 w 2731284"/>
              <a:gd name="connsiteY8" fmla="*/ 3288746 h 4403490"/>
              <a:gd name="connsiteX9" fmla="*/ 0 w 2731284"/>
              <a:gd name="connsiteY9" fmla="*/ 2746953 h 4403490"/>
              <a:gd name="connsiteX10" fmla="*/ 441574 w 2731284"/>
              <a:gd name="connsiteY10" fmla="*/ 2205161 h 4403490"/>
              <a:gd name="connsiteX11" fmla="*/ 484304 w 2731284"/>
              <a:gd name="connsiteY11" fmla="*/ 2200853 h 4403490"/>
              <a:gd name="connsiteX12" fmla="*/ 441574 w 2731284"/>
              <a:gd name="connsiteY12" fmla="*/ 2196546 h 4403490"/>
              <a:gd name="connsiteX13" fmla="*/ 0 w 2731284"/>
              <a:gd name="connsiteY13" fmla="*/ 1654753 h 4403490"/>
              <a:gd name="connsiteX14" fmla="*/ 441574 w 2731284"/>
              <a:gd name="connsiteY14" fmla="*/ 1112961 h 4403490"/>
              <a:gd name="connsiteX15" fmla="*/ 531547 w 2731284"/>
              <a:gd name="connsiteY15" fmla="*/ 1103891 h 4403490"/>
              <a:gd name="connsiteX16" fmla="*/ 441574 w 2731284"/>
              <a:gd name="connsiteY16" fmla="*/ 1094821 h 4403490"/>
              <a:gd name="connsiteX17" fmla="*/ 0 w 2731284"/>
              <a:gd name="connsiteY17" fmla="*/ 553028 h 4403490"/>
              <a:gd name="connsiteX18" fmla="*/ 553028 w 2731284"/>
              <a:gd name="connsiteY18" fmla="*/ 0 h 4403490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  <a:gd name="connsiteX0" fmla="*/ 553028 w 2731284"/>
              <a:gd name="connsiteY0" fmla="*/ 0 h 4403128"/>
              <a:gd name="connsiteX1" fmla="*/ 755456 w 2731284"/>
              <a:gd name="connsiteY1" fmla="*/ 7896 h 4403128"/>
              <a:gd name="connsiteX2" fmla="*/ 2731284 w 2731284"/>
              <a:gd name="connsiteY2" fmla="*/ 2197386 h 4403128"/>
              <a:gd name="connsiteX3" fmla="*/ 755456 w 2731284"/>
              <a:gd name="connsiteY3" fmla="*/ 4386876 h 4403128"/>
              <a:gd name="connsiteX4" fmla="*/ 553028 w 2731284"/>
              <a:gd name="connsiteY4" fmla="*/ 4401706 h 4403128"/>
              <a:gd name="connsiteX5" fmla="*/ 0 w 2731284"/>
              <a:gd name="connsiteY5" fmla="*/ 3848678 h 4403128"/>
              <a:gd name="connsiteX6" fmla="*/ 441574 w 2731284"/>
              <a:gd name="connsiteY6" fmla="*/ 3306886 h 4403128"/>
              <a:gd name="connsiteX7" fmla="*/ 531547 w 2731284"/>
              <a:gd name="connsiteY7" fmla="*/ 3297816 h 4403128"/>
              <a:gd name="connsiteX8" fmla="*/ 441574 w 2731284"/>
              <a:gd name="connsiteY8" fmla="*/ 3288746 h 4403128"/>
              <a:gd name="connsiteX9" fmla="*/ 0 w 2731284"/>
              <a:gd name="connsiteY9" fmla="*/ 2746953 h 4403128"/>
              <a:gd name="connsiteX10" fmla="*/ 441574 w 2731284"/>
              <a:gd name="connsiteY10" fmla="*/ 2205161 h 4403128"/>
              <a:gd name="connsiteX11" fmla="*/ 484304 w 2731284"/>
              <a:gd name="connsiteY11" fmla="*/ 2200853 h 4403128"/>
              <a:gd name="connsiteX12" fmla="*/ 441574 w 2731284"/>
              <a:gd name="connsiteY12" fmla="*/ 2196546 h 4403128"/>
              <a:gd name="connsiteX13" fmla="*/ 0 w 2731284"/>
              <a:gd name="connsiteY13" fmla="*/ 1654753 h 4403128"/>
              <a:gd name="connsiteX14" fmla="*/ 441574 w 2731284"/>
              <a:gd name="connsiteY14" fmla="*/ 1112961 h 4403128"/>
              <a:gd name="connsiteX15" fmla="*/ 531547 w 2731284"/>
              <a:gd name="connsiteY15" fmla="*/ 1103891 h 4403128"/>
              <a:gd name="connsiteX16" fmla="*/ 441574 w 2731284"/>
              <a:gd name="connsiteY16" fmla="*/ 1094821 h 4403128"/>
              <a:gd name="connsiteX17" fmla="*/ 0 w 2731284"/>
              <a:gd name="connsiteY17" fmla="*/ 553028 h 4403128"/>
              <a:gd name="connsiteX18" fmla="*/ 553028 w 2731284"/>
              <a:gd name="connsiteY18" fmla="*/ 0 h 440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1284" h="4403128">
                <a:moveTo>
                  <a:pt x="553028" y="0"/>
                </a:moveTo>
                <a:cubicBezTo>
                  <a:pt x="620504" y="2632"/>
                  <a:pt x="668930" y="-1086"/>
                  <a:pt x="755456" y="7896"/>
                </a:cubicBezTo>
                <a:cubicBezTo>
                  <a:pt x="1865250" y="120601"/>
                  <a:pt x="2731284" y="1057857"/>
                  <a:pt x="2731284" y="2197386"/>
                </a:cubicBezTo>
                <a:cubicBezTo>
                  <a:pt x="2731284" y="3336916"/>
                  <a:pt x="1865250" y="4274171"/>
                  <a:pt x="755456" y="4386876"/>
                </a:cubicBezTo>
                <a:cubicBezTo>
                  <a:pt x="643530" y="4398169"/>
                  <a:pt x="619171" y="4406603"/>
                  <a:pt x="553028" y="4401706"/>
                </a:cubicBezTo>
                <a:cubicBezTo>
                  <a:pt x="247599" y="4401706"/>
                  <a:pt x="0" y="4154107"/>
                  <a:pt x="0" y="3848678"/>
                </a:cubicBezTo>
                <a:cubicBezTo>
                  <a:pt x="0" y="3581428"/>
                  <a:pt x="189568" y="3358453"/>
                  <a:pt x="441574" y="3306886"/>
                </a:cubicBezTo>
                <a:lnTo>
                  <a:pt x="531547" y="3297816"/>
                </a:lnTo>
                <a:lnTo>
                  <a:pt x="441574" y="3288746"/>
                </a:lnTo>
                <a:cubicBezTo>
                  <a:pt x="189568" y="3237178"/>
                  <a:pt x="0" y="3014204"/>
                  <a:pt x="0" y="2746953"/>
                </a:cubicBezTo>
                <a:cubicBezTo>
                  <a:pt x="0" y="2479703"/>
                  <a:pt x="189568" y="2256728"/>
                  <a:pt x="441574" y="2205161"/>
                </a:cubicBezTo>
                <a:lnTo>
                  <a:pt x="484304" y="2200853"/>
                </a:lnTo>
                <a:lnTo>
                  <a:pt x="441574" y="2196546"/>
                </a:lnTo>
                <a:cubicBezTo>
                  <a:pt x="189568" y="2144978"/>
                  <a:pt x="0" y="1922003"/>
                  <a:pt x="0" y="1654753"/>
                </a:cubicBezTo>
                <a:cubicBezTo>
                  <a:pt x="0" y="1387503"/>
                  <a:pt x="189568" y="1164529"/>
                  <a:pt x="441574" y="1112961"/>
                </a:cubicBezTo>
                <a:lnTo>
                  <a:pt x="531547" y="1103891"/>
                </a:lnTo>
                <a:lnTo>
                  <a:pt x="441574" y="1094821"/>
                </a:lnTo>
                <a:cubicBezTo>
                  <a:pt x="189568" y="1043253"/>
                  <a:pt x="0" y="820279"/>
                  <a:pt x="0" y="553028"/>
                </a:cubicBezTo>
                <a:cubicBezTo>
                  <a:pt x="0" y="247599"/>
                  <a:pt x="247599" y="0"/>
                  <a:pt x="553028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31282"/>
            <a:ext cx="5517696" cy="1579261"/>
          </a:xfrm>
        </p:spPr>
        <p:txBody>
          <a:bodyPr/>
          <a:lstStyle>
            <a:lvl1pPr>
              <a:defRPr sz="45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2710544"/>
            <a:ext cx="5517696" cy="120657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012053-8B0E-D9EC-5FC4-0A20F616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8A0E9-4372-4A04-BA94-F2298C804CE4}" type="datetime1">
              <a:rPr lang="fi-FI"/>
              <a:pPr>
                <a:defRPr/>
              </a:pPr>
              <a:t>2.9.2025</a:t>
            </a:fld>
            <a:endParaRPr lang="en-F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A01736F-B00E-A14F-5C2F-8DF99B174A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A79E-D14E-4697-8CB9-BD0B167C07F3}" type="slidenum">
              <a:rPr lang="en-FI"/>
              <a:pPr>
                <a:defRPr/>
              </a:pPr>
              <a:t>‹#›</a:t>
            </a:fld>
            <a:endParaRPr lang="en-FI"/>
          </a:p>
        </p:txBody>
      </p:sp>
      <p:pic>
        <p:nvPicPr>
          <p:cNvPr id="15" name="Picture 1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F9635E77-4DB8-A7F1-85D5-6E8EAAC638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5617" y="214791"/>
            <a:ext cx="512514" cy="5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8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43" y="1216322"/>
            <a:ext cx="8332907" cy="866851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249" y="2152734"/>
            <a:ext cx="4062671" cy="25788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080" y="2146465"/>
            <a:ext cx="4062671" cy="258513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DB3EBB-85D6-C998-6A6B-34894FC09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DF54F-C20D-4420-B3A9-C6091185A23A}" type="datetime1">
              <a:rPr lang="fi-FI"/>
              <a:pPr>
                <a:defRPr/>
              </a:pPr>
              <a:t>2.9.2025</a:t>
            </a:fld>
            <a:endParaRPr lang="en-FI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8C1E57-5FD8-0BB1-D2A6-2A5FB5B24B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86D8-BC2C-4525-86D2-C091B0758842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2713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64D0CFC-156F-E38C-C29F-01F76F21E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1222815"/>
            <a:ext cx="831215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</a:t>
            </a:r>
            <a:r>
              <a:rPr lang="fi-FI" altLang="fi-FI" dirty="0" err="1"/>
              <a:t>ots</a:t>
            </a:r>
            <a:r>
              <a:rPr lang="fi-FI" altLang="fi-FI" dirty="0"/>
              <a:t>. </a:t>
            </a:r>
            <a:r>
              <a:rPr lang="fi-FI" altLang="fi-FI" dirty="0" err="1"/>
              <a:t>perustyyl</a:t>
            </a:r>
            <a:r>
              <a:rPr lang="fi-FI" altLang="fi-FI" dirty="0"/>
              <a:t>. </a:t>
            </a:r>
            <a:r>
              <a:rPr lang="fi-FI" altLang="fi-FI" dirty="0" err="1"/>
              <a:t>napsautt</a:t>
            </a:r>
            <a:r>
              <a:rPr lang="fi-FI" altLang="fi-FI" dirty="0"/>
              <a:t>.</a:t>
            </a:r>
            <a:endParaRPr lang="en-US" altLang="fi-FI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2005D06-D6AE-4D89-320D-8247C9378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2151502"/>
            <a:ext cx="8312150" cy="267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Muokkaa tekstin perustyylejä napsauttamalla</a:t>
            </a:r>
          </a:p>
          <a:p>
            <a:pPr lvl="1"/>
            <a:r>
              <a:rPr lang="fi-FI" altLang="fi-FI" dirty="0"/>
              <a:t>toinen taso</a:t>
            </a:r>
          </a:p>
          <a:p>
            <a:pPr lvl="2"/>
            <a:r>
              <a:rPr lang="fi-FI" altLang="fi-FI" dirty="0"/>
              <a:t>kolmas taso</a:t>
            </a:r>
          </a:p>
          <a:p>
            <a:pPr lvl="3"/>
            <a:r>
              <a:rPr lang="fi-FI" altLang="fi-FI" dirty="0"/>
              <a:t>neljäs taso</a:t>
            </a:r>
          </a:p>
          <a:p>
            <a:pPr lvl="4"/>
            <a:r>
              <a:rPr lang="fi-FI" altLang="fi-FI" dirty="0"/>
              <a:t>viides taso</a:t>
            </a:r>
            <a:endParaRPr lang="en-US" alt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5D39C-DB4B-71EB-D412-CC5A10B39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58163" y="0"/>
            <a:ext cx="631825" cy="2460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13A7B1B-6631-4557-A458-384EFF7BEBC6}" type="datetime1">
              <a:rPr lang="fi-FI"/>
              <a:pPr>
                <a:defRPr/>
              </a:pPr>
              <a:t>2.9.2025</a:t>
            </a:fld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B77F0-D30B-C6D7-9342-3A55D6C13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93163" y="0"/>
            <a:ext cx="347662" cy="2492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6FA2D77-24CC-4EF9-82D4-ACDBAE060673}" type="slidenum">
              <a:rPr lang="en-FI"/>
              <a:pPr>
                <a:defRPr/>
              </a:pPr>
              <a:t>‹#›</a:t>
            </a:fld>
            <a:endParaRPr lang="en-FI" dirty="0"/>
          </a:p>
        </p:txBody>
      </p:sp>
      <p:cxnSp>
        <p:nvCxnSpPr>
          <p:cNvPr id="21" name="Straight Connector 20" descr="&quot;&quot;">
            <a:extLst>
              <a:ext uri="{FF2B5EF4-FFF2-40B4-BE49-F238E27FC236}">
                <a16:creationId xmlns:a16="http://schemas.microsoft.com/office/drawing/2014/main" id="{29A49D1C-C51A-F78B-2F54-5E52F28C67BF}"/>
              </a:ext>
            </a:extLst>
          </p:cNvPr>
          <p:cNvCxnSpPr>
            <a:cxnSpLocks/>
          </p:cNvCxnSpPr>
          <p:nvPr/>
        </p:nvCxnSpPr>
        <p:spPr>
          <a:xfrm flipV="1">
            <a:off x="8793163" y="61913"/>
            <a:ext cx="0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B271DBA-0957-A031-3577-0D6F34B132F4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25617" y="214791"/>
            <a:ext cx="512514" cy="5125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3" r:id="rId6"/>
    <p:sldLayoutId id="2147483764" r:id="rId7"/>
    <p:sldLayoutId id="2147483766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hf hdr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71450" indent="-171450" algn="l" defTabSz="6858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spcBef>
          <a:spcPts val="600"/>
        </a:spcBef>
        <a:spcAft>
          <a:spcPct val="0"/>
        </a:spcAft>
        <a:buFont typeface="System Font Regular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spcBef>
          <a:spcPts val="600"/>
        </a:spcBef>
        <a:spcAft>
          <a:spcPct val="0"/>
        </a:spcAft>
        <a:buFont typeface="System Font Regular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tunnejaturvataitokello.kuopio.fi/app/uploads/sites/5/2025/04/kiusaamisen-vastainen-tyo-kuopion-kaupungin-perusopetuksessa-opas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kuopio/p/pihkainmaki/kp2/tunnistaminen2#to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kuopio/p/pihkainmaki/kp2/jalkihuolenpito#top" TargetMode="External"/><Relationship Id="rId2" Type="http://schemas.openxmlformats.org/officeDocument/2006/relationships/hyperlink" Target="https://peda.net/kuopio/p/pihkainmaki/kp2/kiva#to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uopio.fi/app/uploads/2025/01/kouluun-sitouttamisen-kasikirja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kuopio/po/oppimiskeskustelut/ohjeet-oppimiskeskustelulomakkeen-tayttamista-varten/huoltajan-ohje.pdf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4E1A-B280-61A9-6F0D-2496072D4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dirty="0"/>
              <a:t>Vanhempainilta</a:t>
            </a:r>
            <a:endParaRPr lang="en-FI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8974A-2C5E-196F-1FA5-A940FF0ECF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26.8.2025</a:t>
            </a:r>
            <a:endParaRPr lang="en-FI" dirty="0"/>
          </a:p>
        </p:txBody>
      </p:sp>
      <p:pic>
        <p:nvPicPr>
          <p:cNvPr id="6" name="Kuvan paikkamerkki 5" descr="Kuva, joka sisältää kohteen piha-, pilvi, taivas, maa&#10;&#10;Tekoälyllä luotu sisältö voi olla virheellistä.">
            <a:extLst>
              <a:ext uri="{FF2B5EF4-FFF2-40B4-BE49-F238E27FC236}">
                <a16:creationId xmlns:a16="http://schemas.microsoft.com/office/drawing/2014/main" id="{25BF0D99-9053-6FF7-CC86-5F5C0B673D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6726" r="267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5340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0E11FE-F0DC-EA09-022D-CC464F34D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680" y="326892"/>
            <a:ext cx="8313127" cy="866851"/>
          </a:xfrm>
        </p:spPr>
        <p:txBody>
          <a:bodyPr/>
          <a:lstStyle/>
          <a:p>
            <a:r>
              <a:rPr lang="en-US" dirty="0" err="1"/>
              <a:t>Oppimisen</a:t>
            </a:r>
            <a:r>
              <a:rPr lang="en-US" dirty="0"/>
              <a:t> </a:t>
            </a:r>
            <a:r>
              <a:rPr lang="en-US" dirty="0" err="1"/>
              <a:t>edellytyksiä</a:t>
            </a:r>
            <a:r>
              <a:rPr lang="en-US" dirty="0"/>
              <a:t> </a:t>
            </a:r>
            <a:r>
              <a:rPr lang="en-US" dirty="0" err="1"/>
              <a:t>tukevat</a:t>
            </a:r>
            <a:r>
              <a:rPr lang="en-US" dirty="0"/>
              <a:t> </a:t>
            </a:r>
            <a:r>
              <a:rPr lang="en-US" dirty="0" err="1"/>
              <a:t>opetusjärjestelyt</a:t>
            </a:r>
            <a:r>
              <a:rPr lang="en-US" dirty="0"/>
              <a:t> ja </a:t>
            </a:r>
            <a:r>
              <a:rPr lang="en-US" dirty="0" err="1"/>
              <a:t>ryhmäkohtainen</a:t>
            </a:r>
            <a:r>
              <a:rPr lang="en-US" dirty="0"/>
              <a:t> </a:t>
            </a:r>
            <a:r>
              <a:rPr lang="en-US" dirty="0" err="1"/>
              <a:t>tuki</a:t>
            </a:r>
            <a:r>
              <a:rPr lang="en-US" b="0" dirty="0"/>
              <a:t>​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C9F367-CC78-ECC0-B8B9-A54742E12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7" y="1357313"/>
            <a:ext cx="8592832" cy="3629025"/>
          </a:xfrm>
        </p:spPr>
        <p:txBody>
          <a:bodyPr/>
          <a:lstStyle/>
          <a:p>
            <a:r>
              <a:rPr lang="en-US" sz="1100" b="1" dirty="0" err="1"/>
              <a:t>Pedagogiset</a:t>
            </a:r>
            <a:r>
              <a:rPr lang="en-US" sz="1100" b="1" dirty="0"/>
              <a:t> </a:t>
            </a:r>
            <a:r>
              <a:rPr lang="en-US" sz="1100" b="1" dirty="0" err="1"/>
              <a:t>ratkaisut</a:t>
            </a:r>
            <a:r>
              <a:rPr lang="en-US" sz="1100" dirty="0"/>
              <a:t>​</a:t>
            </a:r>
          </a:p>
          <a:p>
            <a:pPr lvl="1"/>
            <a:r>
              <a:rPr lang="en-US" sz="1100" dirty="0" err="1"/>
              <a:t>Oppimisympäristön</a:t>
            </a:r>
            <a:r>
              <a:rPr lang="en-US" sz="1100" dirty="0"/>
              <a:t> </a:t>
            </a:r>
            <a:r>
              <a:rPr lang="en-US" sz="1100" dirty="0" err="1"/>
              <a:t>järjestelyt</a:t>
            </a:r>
            <a:r>
              <a:rPr lang="en-US" sz="1100" dirty="0"/>
              <a:t>, </a:t>
            </a:r>
            <a:r>
              <a:rPr lang="en-US" sz="1100" dirty="0" err="1"/>
              <a:t>keskittymistä</a:t>
            </a:r>
            <a:r>
              <a:rPr lang="en-US" sz="1100" dirty="0"/>
              <a:t> </a:t>
            </a:r>
            <a:r>
              <a:rPr lang="en-US" sz="1100" dirty="0" err="1"/>
              <a:t>tukevat</a:t>
            </a:r>
            <a:r>
              <a:rPr lang="en-US" sz="1100" dirty="0"/>
              <a:t> </a:t>
            </a:r>
            <a:r>
              <a:rPr lang="en-US" sz="1100" dirty="0" err="1"/>
              <a:t>apuvälineet,eriyttäminen</a:t>
            </a:r>
            <a:r>
              <a:rPr lang="en-US" sz="1100" dirty="0"/>
              <a:t>, </a:t>
            </a:r>
            <a:r>
              <a:rPr lang="en-US" sz="1100" dirty="0" err="1"/>
              <a:t>koejärjestelyt</a:t>
            </a:r>
            <a:r>
              <a:rPr lang="en-US" sz="1100" dirty="0"/>
              <a:t>, </a:t>
            </a:r>
            <a:r>
              <a:rPr lang="en-US" sz="1100" dirty="0" err="1"/>
              <a:t>oppimateriaalit</a:t>
            </a:r>
            <a:r>
              <a:rPr lang="en-US" sz="1100" dirty="0"/>
              <a:t>, </a:t>
            </a:r>
            <a:r>
              <a:rPr lang="en-US" sz="1100" dirty="0" err="1"/>
              <a:t>monipuolisettyöskentelytavat</a:t>
            </a:r>
            <a:r>
              <a:rPr lang="en-US" sz="1100" dirty="0"/>
              <a:t> ja –</a:t>
            </a:r>
            <a:r>
              <a:rPr lang="en-US" sz="1100" dirty="0" err="1"/>
              <a:t>strategiat</a:t>
            </a:r>
            <a:r>
              <a:rPr lang="en-US" sz="1100" dirty="0"/>
              <a:t>, </a:t>
            </a:r>
            <a:r>
              <a:rPr lang="en-US" sz="1100" dirty="0" err="1"/>
              <a:t>strukturointi</a:t>
            </a:r>
            <a:r>
              <a:rPr lang="en-US" sz="1100" dirty="0"/>
              <a:t>​</a:t>
            </a:r>
          </a:p>
          <a:p>
            <a:r>
              <a:rPr lang="en-US" sz="1100" b="1" dirty="0" err="1"/>
              <a:t>Oppimisympäristö</a:t>
            </a:r>
            <a:r>
              <a:rPr lang="en-US" sz="1100" dirty="0"/>
              <a:t>​</a:t>
            </a:r>
          </a:p>
          <a:p>
            <a:pPr lvl="1"/>
            <a:r>
              <a:rPr lang="en-US" sz="1100" dirty="0" err="1"/>
              <a:t>Istumapaikka</a:t>
            </a:r>
            <a:r>
              <a:rPr lang="en-US" sz="1100" dirty="0"/>
              <a:t>, </a:t>
            </a:r>
            <a:r>
              <a:rPr lang="en-US" sz="1100" dirty="0" err="1"/>
              <a:t>sermit</a:t>
            </a:r>
            <a:r>
              <a:rPr lang="en-US" sz="1100" dirty="0"/>
              <a:t>, </a:t>
            </a:r>
            <a:r>
              <a:rPr lang="en-US" sz="1100" dirty="0" err="1"/>
              <a:t>rentoutumisnurkka</a:t>
            </a:r>
            <a:r>
              <a:rPr lang="en-US" sz="1100" dirty="0"/>
              <a:t>, </a:t>
            </a:r>
            <a:r>
              <a:rPr lang="en-US" sz="1100" dirty="0" err="1"/>
              <a:t>aistikuormituksenpurkumahdollisuus</a:t>
            </a:r>
            <a:r>
              <a:rPr lang="en-US" sz="1100" dirty="0"/>
              <a:t>, </a:t>
            </a:r>
            <a:r>
              <a:rPr lang="en-US" sz="1100" dirty="0" err="1"/>
              <a:t>valaistus</a:t>
            </a:r>
            <a:r>
              <a:rPr lang="en-US" sz="1100" dirty="0"/>
              <a:t>, </a:t>
            </a:r>
            <a:r>
              <a:rPr lang="en-US" sz="1100" dirty="0" err="1"/>
              <a:t>seinällä</a:t>
            </a:r>
            <a:r>
              <a:rPr lang="en-US" sz="1100" dirty="0"/>
              <a:t> </a:t>
            </a:r>
            <a:r>
              <a:rPr lang="en-US" sz="1100" dirty="0" err="1"/>
              <a:t>olevat</a:t>
            </a:r>
            <a:r>
              <a:rPr lang="en-US" sz="1100" dirty="0"/>
              <a:t> </a:t>
            </a:r>
            <a:r>
              <a:rPr lang="en-US" sz="1100" dirty="0" err="1"/>
              <a:t>kuvat</a:t>
            </a:r>
            <a:r>
              <a:rPr lang="en-US" sz="1100" dirty="0"/>
              <a:t>, </a:t>
            </a:r>
            <a:r>
              <a:rPr lang="en-US" sz="1100" dirty="0" err="1"/>
              <a:t>julisteet,tuoli</a:t>
            </a:r>
            <a:r>
              <a:rPr lang="en-US" sz="1100" dirty="0"/>
              <a:t>/</a:t>
            </a:r>
            <a:r>
              <a:rPr lang="en-US" sz="1100" dirty="0" err="1"/>
              <a:t>pallo</a:t>
            </a:r>
            <a:r>
              <a:rPr lang="en-US" sz="1100" dirty="0"/>
              <a:t>/</a:t>
            </a:r>
            <a:r>
              <a:rPr lang="en-US" sz="1100" dirty="0" err="1"/>
              <a:t>nystyrätyyny</a:t>
            </a:r>
            <a:r>
              <a:rPr lang="en-US" sz="1100" dirty="0"/>
              <a:t>​</a:t>
            </a:r>
          </a:p>
          <a:p>
            <a:r>
              <a:rPr lang="en-US" sz="1100" b="1" dirty="0" err="1"/>
              <a:t>Keskittymistä</a:t>
            </a:r>
            <a:r>
              <a:rPr lang="en-US" sz="1100" b="1" dirty="0"/>
              <a:t> </a:t>
            </a:r>
            <a:r>
              <a:rPr lang="en-US" sz="1100" b="1" dirty="0" err="1"/>
              <a:t>tukevat</a:t>
            </a:r>
            <a:r>
              <a:rPr lang="en-US" sz="1100" b="1" dirty="0"/>
              <a:t> </a:t>
            </a:r>
            <a:r>
              <a:rPr lang="en-US" sz="1100" b="1" dirty="0" err="1"/>
              <a:t>apuvälineet</a:t>
            </a:r>
            <a:r>
              <a:rPr lang="en-US" sz="1100" dirty="0"/>
              <a:t>​</a:t>
            </a:r>
          </a:p>
          <a:p>
            <a:pPr lvl="1"/>
            <a:r>
              <a:rPr lang="en-US" sz="1100" dirty="0" err="1"/>
              <a:t>Siirtymien</a:t>
            </a:r>
            <a:r>
              <a:rPr lang="en-US" sz="1100" dirty="0"/>
              <a:t> </a:t>
            </a:r>
            <a:r>
              <a:rPr lang="en-US" sz="1100" dirty="0" err="1"/>
              <a:t>suunnittelua</a:t>
            </a:r>
            <a:r>
              <a:rPr lang="en-US" sz="1100" dirty="0"/>
              <a:t> ja </a:t>
            </a:r>
            <a:r>
              <a:rPr lang="en-US" sz="1100" dirty="0" err="1"/>
              <a:t>huomioiminen</a:t>
            </a:r>
            <a:r>
              <a:rPr lang="en-US" sz="1100" dirty="0"/>
              <a:t>, </a:t>
            </a:r>
            <a:r>
              <a:rPr lang="en-US" sz="1100" dirty="0" err="1"/>
              <a:t>vapaiden</a:t>
            </a:r>
            <a:r>
              <a:rPr lang="en-US" sz="1100" dirty="0"/>
              <a:t> </a:t>
            </a:r>
            <a:r>
              <a:rPr lang="en-US" sz="1100" dirty="0" err="1"/>
              <a:t>tilanteidenhuomioiminen</a:t>
            </a:r>
            <a:r>
              <a:rPr lang="en-US" sz="1100" dirty="0"/>
              <a:t> ja </a:t>
            </a:r>
            <a:r>
              <a:rPr lang="en-US" sz="1100" dirty="0" err="1"/>
              <a:t>suunnittelu</a:t>
            </a:r>
            <a:r>
              <a:rPr lang="en-US" sz="1100" dirty="0"/>
              <a:t>, </a:t>
            </a:r>
            <a:r>
              <a:rPr lang="en-US" sz="1100" dirty="0" err="1"/>
              <a:t>toimintakykyä</a:t>
            </a:r>
            <a:r>
              <a:rPr lang="en-US" sz="1100" dirty="0"/>
              <a:t> ja </a:t>
            </a:r>
            <a:r>
              <a:rPr lang="en-US" sz="1100" dirty="0" err="1"/>
              <a:t>osallisuutta</a:t>
            </a:r>
            <a:r>
              <a:rPr lang="en-US" sz="1100" dirty="0"/>
              <a:t> </a:t>
            </a:r>
            <a:r>
              <a:rPr lang="en-US" sz="1100" dirty="0" err="1"/>
              <a:t>tukevatapuvälineet</a:t>
            </a:r>
            <a:r>
              <a:rPr lang="en-US" sz="1100" dirty="0"/>
              <a:t>, </a:t>
            </a:r>
            <a:r>
              <a:rPr lang="en-US" sz="1100" dirty="0" err="1"/>
              <a:t>lippis</a:t>
            </a:r>
            <a:r>
              <a:rPr lang="en-US" sz="1100" dirty="0"/>
              <a:t>/</a:t>
            </a:r>
            <a:r>
              <a:rPr lang="en-US" sz="1100" dirty="0" err="1"/>
              <a:t>huppu</a:t>
            </a:r>
            <a:r>
              <a:rPr lang="en-US" sz="1100" dirty="0"/>
              <a:t>, </a:t>
            </a:r>
            <a:r>
              <a:rPr lang="en-US" sz="1100" dirty="0" err="1"/>
              <a:t>istuintyyny</a:t>
            </a:r>
            <a:r>
              <a:rPr lang="en-US" sz="1100" dirty="0"/>
              <a:t>, </a:t>
            </a:r>
            <a:r>
              <a:rPr lang="en-US" sz="1100" dirty="0" err="1"/>
              <a:t>hiljalelu</a:t>
            </a:r>
            <a:r>
              <a:rPr lang="en-US" sz="1100" dirty="0"/>
              <a:t>​</a:t>
            </a:r>
          </a:p>
          <a:p>
            <a:r>
              <a:rPr lang="en-US" sz="1100" b="1" dirty="0" err="1"/>
              <a:t>Eriyttäminen</a:t>
            </a:r>
            <a:r>
              <a:rPr lang="en-US" sz="1100" dirty="0"/>
              <a:t>​</a:t>
            </a:r>
          </a:p>
          <a:p>
            <a:pPr lvl="1"/>
            <a:r>
              <a:rPr lang="en-US" sz="1100" dirty="0"/>
              <a:t>Ajan, </a:t>
            </a:r>
            <a:r>
              <a:rPr lang="en-US" sz="1100" dirty="0" err="1"/>
              <a:t>tavan</a:t>
            </a:r>
            <a:r>
              <a:rPr lang="en-US" sz="1100" dirty="0"/>
              <a:t>, </a:t>
            </a:r>
            <a:r>
              <a:rPr lang="en-US" sz="1100" dirty="0" err="1"/>
              <a:t>paikan</a:t>
            </a:r>
            <a:r>
              <a:rPr lang="en-US" sz="1100" dirty="0"/>
              <a:t> ,</a:t>
            </a:r>
            <a:r>
              <a:rPr lang="en-US" sz="1100" dirty="0" err="1"/>
              <a:t>materiaalin</a:t>
            </a:r>
            <a:r>
              <a:rPr lang="en-US" sz="1100" dirty="0"/>
              <a:t> ja </a:t>
            </a:r>
            <a:r>
              <a:rPr lang="en-US" sz="1100" dirty="0" err="1"/>
              <a:t>ympäristön</a:t>
            </a:r>
            <a:r>
              <a:rPr lang="en-US" sz="1100" dirty="0"/>
              <a:t>​</a:t>
            </a:r>
          </a:p>
          <a:p>
            <a:r>
              <a:rPr lang="en-US" sz="1100" b="1" dirty="0" err="1"/>
              <a:t>Työskentelytavat</a:t>
            </a:r>
            <a:r>
              <a:rPr lang="en-US" sz="1100" b="1" dirty="0"/>
              <a:t> ja -</a:t>
            </a:r>
            <a:r>
              <a:rPr lang="en-US" sz="1100" b="1" dirty="0" err="1"/>
              <a:t>menetelmät</a:t>
            </a:r>
            <a:r>
              <a:rPr lang="en-US" sz="1100" dirty="0"/>
              <a:t>​</a:t>
            </a:r>
          </a:p>
          <a:p>
            <a:pPr lvl="1"/>
            <a:r>
              <a:rPr lang="en-US" sz="1100" dirty="0" err="1"/>
              <a:t>Opiskelutekniikoiden</a:t>
            </a:r>
            <a:r>
              <a:rPr lang="en-US" sz="1100" dirty="0"/>
              <a:t> </a:t>
            </a:r>
            <a:r>
              <a:rPr lang="en-US" sz="1100" dirty="0" err="1"/>
              <a:t>opetus</a:t>
            </a:r>
            <a:r>
              <a:rPr lang="en-US" sz="1100" dirty="0"/>
              <a:t>, </a:t>
            </a:r>
            <a:r>
              <a:rPr lang="en-US" sz="1100" dirty="0" err="1"/>
              <a:t>samanaikaisopettajuus</a:t>
            </a:r>
            <a:r>
              <a:rPr lang="en-US" sz="1100" dirty="0"/>
              <a:t>, </a:t>
            </a:r>
            <a:r>
              <a:rPr lang="en-US" sz="1100" dirty="0" err="1"/>
              <a:t>yhteisopettajuus,kko</a:t>
            </a:r>
            <a:r>
              <a:rPr lang="en-US" sz="1100" dirty="0"/>
              <a:t>, </a:t>
            </a:r>
            <a:r>
              <a:rPr lang="en-US" sz="1100" dirty="0" err="1"/>
              <a:t>tuki</a:t>
            </a:r>
            <a:r>
              <a:rPr lang="en-US" sz="1100" dirty="0"/>
              <a:t> ja </a:t>
            </a:r>
            <a:r>
              <a:rPr lang="en-US" sz="1100" dirty="0" err="1"/>
              <a:t>kannustus</a:t>
            </a:r>
            <a:r>
              <a:rPr lang="en-US" sz="1100" dirty="0"/>
              <a:t>, </a:t>
            </a:r>
            <a:r>
              <a:rPr lang="en-US" sz="1100" dirty="0" err="1"/>
              <a:t>toimintakortit</a:t>
            </a:r>
            <a:r>
              <a:rPr lang="en-US" sz="1100" dirty="0"/>
              <a:t>, </a:t>
            </a:r>
            <a:r>
              <a:rPr lang="en-US" sz="1100" dirty="0" err="1"/>
              <a:t>työparityöskentely</a:t>
            </a:r>
            <a:r>
              <a:rPr lang="en-US" sz="1100" dirty="0"/>
              <a:t>…​</a:t>
            </a:r>
          </a:p>
          <a:p>
            <a:r>
              <a:rPr lang="en-US" sz="1100" b="1" dirty="0" err="1"/>
              <a:t>Struktuuri</a:t>
            </a:r>
            <a:r>
              <a:rPr lang="en-US" sz="1100" dirty="0"/>
              <a:t>​</a:t>
            </a:r>
          </a:p>
          <a:p>
            <a:pPr lvl="1"/>
            <a:r>
              <a:rPr lang="en-US" sz="1100" dirty="0" err="1"/>
              <a:t>Oppitunnin</a:t>
            </a:r>
            <a:r>
              <a:rPr lang="en-US" sz="1100" dirty="0"/>
              <a:t> </a:t>
            </a:r>
            <a:r>
              <a:rPr lang="en-US" sz="1100" dirty="0" err="1"/>
              <a:t>rakenne</a:t>
            </a:r>
            <a:r>
              <a:rPr lang="en-US" sz="1100" dirty="0"/>
              <a:t> </a:t>
            </a:r>
            <a:r>
              <a:rPr lang="en-US" sz="1100" dirty="0" err="1"/>
              <a:t>selkeästi</a:t>
            </a:r>
            <a:r>
              <a:rPr lang="en-US" sz="1100" dirty="0"/>
              <a:t> </a:t>
            </a:r>
            <a:r>
              <a:rPr lang="en-US" sz="1100" dirty="0" err="1"/>
              <a:t>näkyvillä</a:t>
            </a:r>
            <a:r>
              <a:rPr lang="en-US" sz="1100" dirty="0"/>
              <a:t>, </a:t>
            </a:r>
            <a:r>
              <a:rPr lang="en-US" sz="1100" dirty="0" err="1"/>
              <a:t>aloitus</a:t>
            </a:r>
            <a:r>
              <a:rPr lang="en-US" sz="1100" dirty="0"/>
              <a:t>, </a:t>
            </a:r>
            <a:r>
              <a:rPr lang="en-US" sz="1100" dirty="0" err="1"/>
              <a:t>työskentely</a:t>
            </a:r>
            <a:r>
              <a:rPr lang="en-US" sz="1100" dirty="0"/>
              <a:t> ja </a:t>
            </a:r>
            <a:r>
              <a:rPr lang="en-US" sz="1100" dirty="0" err="1"/>
              <a:t>lopetus,tauottaminen</a:t>
            </a:r>
            <a:r>
              <a:rPr lang="en-US" sz="1100" dirty="0"/>
              <a:t>, </a:t>
            </a:r>
            <a:r>
              <a:rPr lang="en-US" sz="1100" dirty="0" err="1"/>
              <a:t>työtapojen</a:t>
            </a:r>
            <a:r>
              <a:rPr lang="en-US" sz="1100" dirty="0"/>
              <a:t> </a:t>
            </a:r>
            <a:r>
              <a:rPr lang="en-US" sz="1100" dirty="0" err="1"/>
              <a:t>vaihtaminen</a:t>
            </a:r>
            <a:r>
              <a:rPr lang="en-US" sz="1100" dirty="0"/>
              <a:t>, </a:t>
            </a:r>
            <a:r>
              <a:rPr lang="en-US" sz="1100" dirty="0" err="1"/>
              <a:t>tavoitteet</a:t>
            </a:r>
            <a:r>
              <a:rPr lang="en-US" sz="1100" dirty="0"/>
              <a:t> </a:t>
            </a:r>
            <a:r>
              <a:rPr lang="en-US" sz="1100" dirty="0" err="1"/>
              <a:t>näkyvillä</a:t>
            </a:r>
            <a:r>
              <a:rPr lang="en-US" sz="1100" dirty="0"/>
              <a:t>​</a:t>
            </a:r>
          </a:p>
          <a:p>
            <a:endParaRPr lang="fi-FI" sz="11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8EB82D-B909-E2EE-C06E-B9A05C8C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90C50-935D-4CCD-B99B-57C8DA5058B4}" type="datetime1">
              <a:rPr lang="fi-FI" smtClean="0"/>
              <a:pPr>
                <a:defRPr/>
              </a:pPr>
              <a:t>2.9.2025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A800A1-0FB3-A913-5E99-8907FFA619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91283E-09E1-4D1D-AC71-2E636A992509}" type="slidenum">
              <a:rPr lang="en-FI" smtClean="0"/>
              <a:pPr>
                <a:defRPr/>
              </a:pPr>
              <a:t>10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35547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9EDBEC-252C-5621-0A09-10D647AB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105" y="351880"/>
            <a:ext cx="8313127" cy="866851"/>
          </a:xfrm>
        </p:spPr>
        <p:txBody>
          <a:bodyPr/>
          <a:lstStyle/>
          <a:p>
            <a:r>
              <a:rPr lang="en-US" dirty="0" err="1"/>
              <a:t>Oppilaskohtaiset</a:t>
            </a:r>
            <a:r>
              <a:rPr lang="en-US" dirty="0"/>
              <a:t> </a:t>
            </a:r>
            <a:r>
              <a:rPr lang="en-US" dirty="0" err="1"/>
              <a:t>tukitoimet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949B8B-C504-4DA1-C5A7-2D27A3160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6" y="992982"/>
            <a:ext cx="8313127" cy="3825486"/>
          </a:xfrm>
        </p:spPr>
        <p:txBody>
          <a:bodyPr/>
          <a:lstStyle/>
          <a:p>
            <a:r>
              <a:rPr lang="en-US" sz="1600" dirty="0" err="1"/>
              <a:t>Oppilaalla</a:t>
            </a:r>
            <a:r>
              <a:rPr lang="en-US" sz="1600" dirty="0"/>
              <a:t> on </a:t>
            </a:r>
            <a:r>
              <a:rPr lang="en-US" sz="1600" dirty="0" err="1"/>
              <a:t>oikeus</a:t>
            </a:r>
            <a:r>
              <a:rPr lang="en-US" sz="1600" dirty="0"/>
              <a:t> </a:t>
            </a:r>
            <a:r>
              <a:rPr lang="en-US" sz="1600" dirty="0" err="1"/>
              <a:t>saada</a:t>
            </a:r>
            <a:r>
              <a:rPr lang="en-US" sz="1600" dirty="0"/>
              <a:t> </a:t>
            </a:r>
            <a:r>
              <a:rPr lang="en-US" sz="1600" dirty="0" err="1"/>
              <a:t>oppilaskohtaisia</a:t>
            </a:r>
            <a:r>
              <a:rPr lang="en-US" sz="1600" dirty="0"/>
              <a:t> </a:t>
            </a:r>
            <a:r>
              <a:rPr lang="en-US" sz="1600" dirty="0" err="1"/>
              <a:t>tukitoimia</a:t>
            </a:r>
            <a:r>
              <a:rPr lang="en-US" sz="1600" dirty="0"/>
              <a:t> </a:t>
            </a:r>
            <a:r>
              <a:rPr lang="en-US" sz="1600" dirty="0" err="1"/>
              <a:t>viipymättä</a:t>
            </a:r>
            <a:r>
              <a:rPr lang="en-US" sz="1600" dirty="0"/>
              <a:t>, </a:t>
            </a:r>
            <a:r>
              <a:rPr lang="en-US" sz="1600" dirty="0" err="1"/>
              <a:t>jos</a:t>
            </a:r>
            <a:r>
              <a:rPr lang="en-US" sz="1600" dirty="0"/>
              <a:t> </a:t>
            </a:r>
            <a:r>
              <a:rPr lang="en-US" sz="1600" dirty="0" err="1"/>
              <a:t>ryhmäkohtaiset</a:t>
            </a:r>
            <a:r>
              <a:rPr lang="en-US" sz="1600" dirty="0"/>
              <a:t> </a:t>
            </a:r>
            <a:r>
              <a:rPr lang="en-US" sz="1600" dirty="0" err="1"/>
              <a:t>tukimuodot</a:t>
            </a:r>
            <a:r>
              <a:rPr lang="en-US" sz="1600" dirty="0"/>
              <a:t> </a:t>
            </a:r>
            <a:r>
              <a:rPr lang="en-US" sz="1600" dirty="0" err="1"/>
              <a:t>eivät</a:t>
            </a:r>
            <a:r>
              <a:rPr lang="en-US" sz="1600" dirty="0"/>
              <a:t> </a:t>
            </a:r>
            <a:r>
              <a:rPr lang="en-US" sz="1600" dirty="0" err="1"/>
              <a:t>riitä</a:t>
            </a:r>
            <a:r>
              <a:rPr lang="en-US" sz="1600" dirty="0"/>
              <a:t> </a:t>
            </a:r>
            <a:r>
              <a:rPr lang="en-US" sz="1600" dirty="0" err="1"/>
              <a:t>tukemaan</a:t>
            </a:r>
            <a:r>
              <a:rPr lang="en-US" sz="1600" dirty="0"/>
              <a:t> </a:t>
            </a:r>
            <a:r>
              <a:rPr lang="en-US" sz="1600" dirty="0" err="1"/>
              <a:t>hänen</a:t>
            </a:r>
            <a:r>
              <a:rPr lang="en-US" sz="1600" dirty="0"/>
              <a:t> </a:t>
            </a:r>
            <a:r>
              <a:rPr lang="en-US" sz="1600" dirty="0" err="1"/>
              <a:t>oppimistaan</a:t>
            </a:r>
            <a:r>
              <a:rPr lang="en-US" sz="1600" dirty="0"/>
              <a:t> tai </a:t>
            </a:r>
            <a:r>
              <a:rPr lang="en-US" sz="1600" dirty="0" err="1"/>
              <a:t>koulunkäyntiään</a:t>
            </a:r>
            <a:r>
              <a:rPr lang="en-US" sz="1600" dirty="0"/>
              <a:t> ja </a:t>
            </a:r>
            <a:r>
              <a:rPr lang="en-US" sz="1600" dirty="0" err="1"/>
              <a:t>hän</a:t>
            </a:r>
            <a:r>
              <a:rPr lang="en-US" sz="1600" dirty="0"/>
              <a:t> </a:t>
            </a:r>
            <a:r>
              <a:rPr lang="en-US" sz="1600" dirty="0" err="1"/>
              <a:t>tarvitsee</a:t>
            </a:r>
            <a:r>
              <a:rPr lang="en-US" sz="1600" dirty="0"/>
              <a:t> </a:t>
            </a:r>
            <a:r>
              <a:rPr lang="en-US" sz="1600" dirty="0" err="1"/>
              <a:t>säännöllisiä</a:t>
            </a:r>
            <a:r>
              <a:rPr lang="en-US" sz="1600" dirty="0"/>
              <a:t> </a:t>
            </a:r>
            <a:r>
              <a:rPr lang="en-US" sz="1600" dirty="0" err="1"/>
              <a:t>tukitoimia</a:t>
            </a:r>
            <a:r>
              <a:rPr lang="en-US" sz="1600" dirty="0"/>
              <a:t>.​</a:t>
            </a:r>
          </a:p>
          <a:p>
            <a:r>
              <a:rPr lang="en-US" sz="1600" dirty="0" err="1"/>
              <a:t>Oppilaskohtaisia</a:t>
            </a:r>
            <a:r>
              <a:rPr lang="en-US" sz="1600" dirty="0"/>
              <a:t> </a:t>
            </a:r>
            <a:r>
              <a:rPr lang="en-US" sz="1600" dirty="0" err="1"/>
              <a:t>tukitoimia</a:t>
            </a:r>
            <a:r>
              <a:rPr lang="en-US" sz="1600" dirty="0"/>
              <a:t> </a:t>
            </a:r>
            <a:r>
              <a:rPr lang="en-US" sz="1600" dirty="0" err="1"/>
              <a:t>ovat</a:t>
            </a:r>
            <a:r>
              <a:rPr lang="en-US" sz="1600" dirty="0"/>
              <a:t>: ​</a:t>
            </a:r>
          </a:p>
          <a:p>
            <a:pPr marL="0" indent="0">
              <a:buNone/>
            </a:pPr>
            <a:r>
              <a:rPr lang="en-US" sz="1600" dirty="0"/>
              <a:t> -</a:t>
            </a:r>
            <a:r>
              <a:rPr lang="en-US" sz="1600" dirty="0" err="1"/>
              <a:t>erityisopettajan</a:t>
            </a:r>
            <a:r>
              <a:rPr lang="en-US" sz="1600" dirty="0"/>
              <a:t> </a:t>
            </a:r>
            <a:r>
              <a:rPr lang="en-US" sz="1600" dirty="0" err="1"/>
              <a:t>opetus</a:t>
            </a:r>
            <a:r>
              <a:rPr lang="en-US" sz="1600" dirty="0"/>
              <a:t> </a:t>
            </a:r>
            <a:r>
              <a:rPr lang="en-US" sz="1600" dirty="0" err="1"/>
              <a:t>osittain</a:t>
            </a:r>
            <a:r>
              <a:rPr lang="en-US" sz="1600" dirty="0"/>
              <a:t> </a:t>
            </a:r>
            <a:r>
              <a:rPr lang="en-US" sz="1600" dirty="0" err="1"/>
              <a:t>pienryhmässä</a:t>
            </a:r>
            <a:r>
              <a:rPr lang="en-US" sz="1600" dirty="0"/>
              <a:t> ja </a:t>
            </a:r>
            <a:r>
              <a:rPr lang="en-US" sz="1600" dirty="0" err="1"/>
              <a:t>muun</a:t>
            </a:r>
            <a:r>
              <a:rPr lang="en-US" sz="1600" dirty="0"/>
              <a:t> </a:t>
            </a:r>
            <a:r>
              <a:rPr lang="en-US" sz="1600" dirty="0" err="1"/>
              <a:t>opetuksen</a:t>
            </a:r>
            <a:r>
              <a:rPr lang="en-US" sz="1600" dirty="0"/>
              <a:t> </a:t>
            </a:r>
            <a:r>
              <a:rPr lang="en-US" sz="1600" dirty="0" err="1"/>
              <a:t>yhteydessä</a:t>
            </a:r>
            <a:r>
              <a:rPr lang="en-US" sz="1600" dirty="0"/>
              <a:t>, ​</a:t>
            </a:r>
          </a:p>
          <a:p>
            <a:pPr marL="0" indent="0">
              <a:buNone/>
            </a:pPr>
            <a:r>
              <a:rPr lang="en-US" sz="1600" dirty="0"/>
              <a:t> -</a:t>
            </a:r>
            <a:r>
              <a:rPr lang="en-US" sz="1600" dirty="0" err="1"/>
              <a:t>erityisopettajan</a:t>
            </a:r>
            <a:r>
              <a:rPr lang="en-US" sz="1600" dirty="0"/>
              <a:t> tai </a:t>
            </a:r>
            <a:r>
              <a:rPr lang="en-US" sz="1600" dirty="0" err="1"/>
              <a:t>erityisluokanopettajan</a:t>
            </a:r>
            <a:r>
              <a:rPr lang="en-US" sz="1600" dirty="0"/>
              <a:t> </a:t>
            </a:r>
            <a:r>
              <a:rPr lang="en-US" sz="1600" dirty="0" err="1"/>
              <a:t>opetus</a:t>
            </a:r>
            <a:r>
              <a:rPr lang="en-US" sz="1600" dirty="0"/>
              <a:t> </a:t>
            </a:r>
            <a:r>
              <a:rPr lang="en-US" sz="1600" dirty="0" err="1"/>
              <a:t>pienryhmässä</a:t>
            </a:r>
            <a:r>
              <a:rPr lang="en-US" sz="1600" dirty="0"/>
              <a:t>, ​</a:t>
            </a:r>
          </a:p>
          <a:p>
            <a:pPr marL="0" indent="0">
              <a:buNone/>
            </a:pPr>
            <a:r>
              <a:rPr lang="en-US" sz="1600" dirty="0"/>
              <a:t> -</a:t>
            </a:r>
            <a:r>
              <a:rPr lang="en-US" sz="1600" dirty="0" err="1"/>
              <a:t>erityisluokanopettajan</a:t>
            </a:r>
            <a:r>
              <a:rPr lang="en-US" sz="1600" dirty="0"/>
              <a:t> </a:t>
            </a:r>
            <a:r>
              <a:rPr lang="en-US" sz="1600" dirty="0" err="1"/>
              <a:t>opetus</a:t>
            </a:r>
            <a:r>
              <a:rPr lang="en-US" sz="1600" dirty="0"/>
              <a:t> </a:t>
            </a:r>
            <a:r>
              <a:rPr lang="en-US" sz="1600" dirty="0" err="1"/>
              <a:t>erityisluokassa</a:t>
            </a:r>
            <a:r>
              <a:rPr lang="en-US" sz="1600" dirty="0"/>
              <a:t> ja ​</a:t>
            </a:r>
          </a:p>
          <a:p>
            <a:pPr marL="0" indent="0">
              <a:buNone/>
            </a:pPr>
            <a:r>
              <a:rPr lang="en-US" sz="1600" dirty="0"/>
              <a:t> - </a:t>
            </a:r>
            <a:r>
              <a:rPr lang="en-US" sz="1600" dirty="0" err="1"/>
              <a:t>Perusopetuslaissa</a:t>
            </a:r>
            <a:r>
              <a:rPr lang="en-US" sz="1600" dirty="0"/>
              <a:t> </a:t>
            </a:r>
            <a:r>
              <a:rPr lang="en-US" sz="1600" dirty="0" err="1"/>
              <a:t>mainitut</a:t>
            </a:r>
            <a:r>
              <a:rPr lang="en-US" sz="1600" dirty="0"/>
              <a:t> </a:t>
            </a:r>
            <a:r>
              <a:rPr lang="en-US" sz="1600" dirty="0" err="1"/>
              <a:t>oppilaskohtaiset</a:t>
            </a:r>
            <a:r>
              <a:rPr lang="en-US" sz="1600" dirty="0"/>
              <a:t> </a:t>
            </a:r>
            <a:r>
              <a:rPr lang="en-US" sz="1600" dirty="0" err="1"/>
              <a:t>tulkitsemis</a:t>
            </a:r>
            <a:r>
              <a:rPr lang="en-US" sz="1600" dirty="0"/>
              <a:t>­ ja </a:t>
            </a:r>
            <a:r>
              <a:rPr lang="en-US" sz="1600" dirty="0" err="1"/>
              <a:t>avustajapalvelut</a:t>
            </a:r>
            <a:r>
              <a:rPr lang="en-US" sz="1600" dirty="0"/>
              <a:t> </a:t>
            </a:r>
            <a:r>
              <a:rPr lang="en-US" sz="1600" dirty="0" err="1"/>
              <a:t>sekä</a:t>
            </a:r>
            <a:r>
              <a:rPr lang="en-US" sz="1600" dirty="0"/>
              <a:t> </a:t>
            </a:r>
            <a:r>
              <a:rPr lang="en-US" sz="1600" dirty="0" err="1"/>
              <a:t>apuvälineet</a:t>
            </a:r>
            <a:r>
              <a:rPr lang="en-US" sz="1600" dirty="0"/>
              <a:t>.​</a:t>
            </a:r>
          </a:p>
          <a:p>
            <a:r>
              <a:rPr lang="en-US" sz="1600" dirty="0" err="1"/>
              <a:t>Oppilaan</a:t>
            </a:r>
            <a:r>
              <a:rPr lang="en-US" sz="1600" dirty="0"/>
              <a:t> </a:t>
            </a:r>
            <a:r>
              <a:rPr lang="en-US" sz="1600" dirty="0" err="1"/>
              <a:t>oppimista</a:t>
            </a:r>
            <a:r>
              <a:rPr lang="en-US" sz="1600" dirty="0"/>
              <a:t> ja </a:t>
            </a:r>
            <a:r>
              <a:rPr lang="en-US" sz="1600" dirty="0" err="1"/>
              <a:t>koulunkäyntiä</a:t>
            </a:r>
            <a:r>
              <a:rPr lang="en-US" sz="1600" dirty="0"/>
              <a:t> </a:t>
            </a:r>
            <a:r>
              <a:rPr lang="en-US" sz="1600" dirty="0" err="1"/>
              <a:t>voidaan</a:t>
            </a:r>
            <a:r>
              <a:rPr lang="en-US" sz="1600" dirty="0"/>
              <a:t> </a:t>
            </a:r>
            <a:r>
              <a:rPr lang="en-US" sz="1600" dirty="0" err="1"/>
              <a:t>samanaikaisesti</a:t>
            </a:r>
            <a:r>
              <a:rPr lang="en-US" sz="1600" dirty="0"/>
              <a:t> </a:t>
            </a:r>
            <a:r>
              <a:rPr lang="en-US" sz="1600" dirty="0" err="1"/>
              <a:t>tukea</a:t>
            </a:r>
            <a:r>
              <a:rPr lang="en-US" sz="1600" dirty="0"/>
              <a:t> </a:t>
            </a:r>
            <a:r>
              <a:rPr lang="en-US" sz="1600" dirty="0" err="1"/>
              <a:t>sekä</a:t>
            </a:r>
            <a:r>
              <a:rPr lang="en-US" sz="1600" dirty="0"/>
              <a:t> </a:t>
            </a:r>
            <a:r>
              <a:rPr lang="en-US" sz="1600" dirty="0" err="1"/>
              <a:t>ryhmäkohtaisilla</a:t>
            </a:r>
            <a:r>
              <a:rPr lang="en-US" sz="1600" dirty="0"/>
              <a:t> </a:t>
            </a:r>
            <a:r>
              <a:rPr lang="en-US" sz="1600" dirty="0" err="1"/>
              <a:t>tukimuodoillaettä</a:t>
            </a:r>
            <a:r>
              <a:rPr lang="en-US" sz="1600" dirty="0"/>
              <a:t> </a:t>
            </a:r>
            <a:r>
              <a:rPr lang="en-US" sz="1600" dirty="0" err="1"/>
              <a:t>oppilaskohtaisilla</a:t>
            </a:r>
            <a:r>
              <a:rPr lang="en-US" sz="1600" dirty="0"/>
              <a:t> </a:t>
            </a:r>
            <a:r>
              <a:rPr lang="en-US" sz="1600" dirty="0" err="1"/>
              <a:t>tukitoimilla</a:t>
            </a:r>
            <a:r>
              <a:rPr lang="en-US" sz="1600" dirty="0"/>
              <a:t>​</a:t>
            </a:r>
          </a:p>
          <a:p>
            <a:r>
              <a:rPr lang="en-US" sz="1600" dirty="0" err="1"/>
              <a:t>Oppilaskohtaisten</a:t>
            </a:r>
            <a:r>
              <a:rPr lang="en-US" sz="1600" dirty="0"/>
              <a:t> </a:t>
            </a:r>
            <a:r>
              <a:rPr lang="en-US" sz="1600" dirty="0" err="1"/>
              <a:t>tukitoimien</a:t>
            </a:r>
            <a:r>
              <a:rPr lang="en-US" sz="1600" dirty="0"/>
              <a:t> </a:t>
            </a:r>
            <a:r>
              <a:rPr lang="en-US" sz="1600" dirty="0" err="1"/>
              <a:t>toteuttaminen</a:t>
            </a:r>
            <a:r>
              <a:rPr lang="en-US" sz="1600" dirty="0"/>
              <a:t> </a:t>
            </a:r>
            <a:r>
              <a:rPr lang="en-US" sz="1600" dirty="0" err="1"/>
              <a:t>edellyttää</a:t>
            </a:r>
            <a:r>
              <a:rPr lang="en-US" sz="1600" dirty="0"/>
              <a:t> </a:t>
            </a:r>
            <a:r>
              <a:rPr lang="en-US" sz="1600" dirty="0" err="1"/>
              <a:t>opettajien</a:t>
            </a:r>
            <a:r>
              <a:rPr lang="en-US" sz="1600" dirty="0"/>
              <a:t> </a:t>
            </a:r>
            <a:r>
              <a:rPr lang="en-US" sz="1600" dirty="0" err="1"/>
              <a:t>välistä</a:t>
            </a:r>
            <a:r>
              <a:rPr lang="en-US" sz="1600" dirty="0"/>
              <a:t> </a:t>
            </a:r>
            <a:r>
              <a:rPr lang="en-US" sz="1600" dirty="0" err="1"/>
              <a:t>yhteistyötä</a:t>
            </a:r>
            <a:r>
              <a:rPr lang="en-US" sz="1600" dirty="0"/>
              <a:t> </a:t>
            </a:r>
            <a:r>
              <a:rPr lang="en-US" sz="1600" dirty="0" err="1"/>
              <a:t>sekä</a:t>
            </a:r>
            <a:r>
              <a:rPr lang="en-US" sz="1600" dirty="0"/>
              <a:t> </a:t>
            </a:r>
            <a:r>
              <a:rPr lang="en-US" sz="1600" dirty="0" err="1"/>
              <a:t>tarvittaessa</a:t>
            </a:r>
            <a:r>
              <a:rPr lang="en-US" sz="1600" dirty="0"/>
              <a:t> </a:t>
            </a:r>
            <a:r>
              <a:rPr lang="en-US" sz="1600" dirty="0" err="1"/>
              <a:t>konsultaatiota</a:t>
            </a:r>
            <a:r>
              <a:rPr lang="en-US" sz="1600" dirty="0"/>
              <a:t> </a:t>
            </a:r>
            <a:r>
              <a:rPr lang="en-US" sz="1600" dirty="0" err="1"/>
              <a:t>esimerkiksi</a:t>
            </a:r>
            <a:r>
              <a:rPr lang="en-US" sz="1600" dirty="0"/>
              <a:t> </a:t>
            </a:r>
            <a:r>
              <a:rPr lang="en-US" sz="1600" dirty="0" err="1"/>
              <a:t>erityisopettajan</a:t>
            </a:r>
            <a:r>
              <a:rPr lang="en-US" sz="1600" dirty="0"/>
              <a:t> ja </a:t>
            </a:r>
            <a:r>
              <a:rPr lang="en-US" sz="1600" dirty="0" err="1"/>
              <a:t>muun</a:t>
            </a:r>
            <a:r>
              <a:rPr lang="en-US" sz="1600" dirty="0"/>
              <a:t> henkilöstön </a:t>
            </a:r>
            <a:r>
              <a:rPr lang="en-US" sz="1600" dirty="0" err="1"/>
              <a:t>kanssa</a:t>
            </a:r>
            <a:r>
              <a:rPr lang="en-US" sz="1600" dirty="0"/>
              <a:t>.​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C80BD3-FC51-484B-8610-E5AAFB5B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90C50-935D-4CCD-B99B-57C8DA5058B4}" type="datetime1">
              <a:rPr lang="fi-FI" smtClean="0"/>
              <a:pPr>
                <a:defRPr/>
              </a:pPr>
              <a:t>2.9.2025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D4985CB-CA9D-2C63-C851-A07B39D2C5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91283E-09E1-4D1D-AC71-2E636A992509}" type="slidenum">
              <a:rPr lang="en-FI" smtClean="0"/>
              <a:pPr>
                <a:defRPr/>
              </a:pPr>
              <a:t>11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51384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82999E-3AD2-059F-2D83-11708467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86" y="246063"/>
            <a:ext cx="8313127" cy="866851"/>
          </a:xfrm>
        </p:spPr>
        <p:txBody>
          <a:bodyPr/>
          <a:lstStyle/>
          <a:p>
            <a:r>
              <a:rPr lang="fi-FI" dirty="0"/>
              <a:t>Kiusaamisen vastainen työ Kuopion kaupungin perusopetuksessa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1C0A3A-C067-7F53-2532-E23C7823E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7" y="1300164"/>
            <a:ext cx="6271114" cy="3518304"/>
          </a:xfrm>
        </p:spPr>
        <p:txBody>
          <a:bodyPr/>
          <a:lstStyle/>
          <a:p>
            <a:pPr marL="342900" lvl="1" indent="0">
              <a:buNone/>
            </a:pPr>
            <a:r>
              <a:rPr lang="fi-FI" dirty="0"/>
              <a:t>Puijon torni -malli</a:t>
            </a:r>
            <a:endParaRPr lang="en-US" b="1" dirty="0"/>
          </a:p>
          <a:p>
            <a:r>
              <a:rPr lang="en-US" b="1" dirty="0" err="1"/>
              <a:t>Kiusaamisen</a:t>
            </a:r>
            <a:r>
              <a:rPr lang="en-US" b="1" dirty="0"/>
              <a:t> </a:t>
            </a:r>
            <a:r>
              <a:rPr lang="en-US" b="1" dirty="0" err="1"/>
              <a:t>vastaisessa</a:t>
            </a:r>
            <a:r>
              <a:rPr lang="en-US" b="1" dirty="0"/>
              <a:t> </a:t>
            </a:r>
            <a:r>
              <a:rPr lang="en-US" b="1" dirty="0" err="1"/>
              <a:t>työssä</a:t>
            </a:r>
            <a:r>
              <a:rPr lang="en-US" b="1" dirty="0"/>
              <a:t> </a:t>
            </a:r>
            <a:r>
              <a:rPr lang="en-US" b="1" dirty="0" err="1"/>
              <a:t>huomioitavaa</a:t>
            </a:r>
            <a:r>
              <a:rPr lang="en-US" b="1" dirty="0"/>
              <a:t>:</a:t>
            </a:r>
            <a:r>
              <a:rPr lang="en-US" dirty="0"/>
              <a:t>​</a:t>
            </a:r>
          </a:p>
          <a:p>
            <a:r>
              <a:rPr lang="en-US" dirty="0"/>
              <a:t> </a:t>
            </a:r>
            <a:r>
              <a:rPr lang="en-US" dirty="0" err="1"/>
              <a:t>yksilö</a:t>
            </a:r>
            <a:r>
              <a:rPr lang="en-US" dirty="0"/>
              <a:t>- ja </a:t>
            </a:r>
            <a:r>
              <a:rPr lang="en-US" dirty="0" err="1"/>
              <a:t>ryhmätasolla</a:t>
            </a:r>
            <a:r>
              <a:rPr lang="en-US" dirty="0"/>
              <a:t> </a:t>
            </a:r>
            <a:r>
              <a:rPr lang="en-US" dirty="0" err="1"/>
              <a:t>työskentely</a:t>
            </a:r>
            <a:r>
              <a:rPr lang="en-US" dirty="0"/>
              <a:t>​</a:t>
            </a:r>
          </a:p>
          <a:p>
            <a:r>
              <a:rPr lang="en-US" dirty="0" err="1"/>
              <a:t>koulun</a:t>
            </a:r>
            <a:r>
              <a:rPr lang="en-US" dirty="0"/>
              <a:t> ja </a:t>
            </a:r>
            <a:r>
              <a:rPr lang="en-US" dirty="0" err="1"/>
              <a:t>kodin</a:t>
            </a:r>
            <a:r>
              <a:rPr lang="en-US" dirty="0"/>
              <a:t> </a:t>
            </a:r>
            <a:r>
              <a:rPr lang="en-US" dirty="0" err="1"/>
              <a:t>yhteistyö</a:t>
            </a:r>
            <a:r>
              <a:rPr lang="en-US" dirty="0"/>
              <a:t> ​</a:t>
            </a:r>
          </a:p>
          <a:p>
            <a:r>
              <a:rPr lang="en-US" dirty="0" err="1"/>
              <a:t>yhteistyö</a:t>
            </a:r>
            <a:r>
              <a:rPr lang="en-US" dirty="0"/>
              <a:t> </a:t>
            </a:r>
            <a:r>
              <a:rPr lang="en-US" dirty="0" err="1"/>
              <a:t>koulun</a:t>
            </a:r>
            <a:r>
              <a:rPr lang="en-US" dirty="0"/>
              <a:t> </a:t>
            </a:r>
            <a:r>
              <a:rPr lang="en-US" dirty="0" err="1"/>
              <a:t>ulkopuolisten</a:t>
            </a:r>
            <a:r>
              <a:rPr lang="en-US" dirty="0"/>
              <a:t> </a:t>
            </a:r>
            <a:r>
              <a:rPr lang="en-US" dirty="0" err="1"/>
              <a:t>tahojen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. ​</a:t>
            </a:r>
          </a:p>
          <a:p>
            <a:r>
              <a:rPr lang="en-US" dirty="0" err="1"/>
              <a:t>koko</a:t>
            </a:r>
            <a:r>
              <a:rPr lang="en-US" dirty="0"/>
              <a:t> </a:t>
            </a:r>
            <a:r>
              <a:rPr lang="en-US" dirty="0" err="1"/>
              <a:t>koulun</a:t>
            </a:r>
            <a:r>
              <a:rPr lang="en-US" dirty="0"/>
              <a:t> </a:t>
            </a:r>
            <a:r>
              <a:rPr lang="en-US" dirty="0" err="1"/>
              <a:t>toimintakulttuuri</a:t>
            </a:r>
            <a:r>
              <a:rPr lang="en-US" dirty="0"/>
              <a:t>​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Linkki</a:t>
            </a:r>
            <a:r>
              <a:rPr lang="en-US" dirty="0"/>
              <a:t> Kuopion </a:t>
            </a:r>
            <a:r>
              <a:rPr lang="en-US" dirty="0" err="1"/>
              <a:t>malliin</a:t>
            </a:r>
            <a:r>
              <a:rPr lang="en-US" dirty="0"/>
              <a:t>:​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kiusaamisen-vastainen-tyo-kuopion-kaupungin-perusopetuksessa-opas.pdf</a:t>
            </a:r>
            <a:endParaRPr lang="en-US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D99D66-A993-787A-300C-19F9CC77D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90C50-935D-4CCD-B99B-57C8DA5058B4}" type="datetime1">
              <a:rPr lang="fi-FI" smtClean="0"/>
              <a:pPr>
                <a:defRPr/>
              </a:pPr>
              <a:t>2.9.2025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0085A0-7E95-711B-31F9-C81280A6D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91283E-09E1-4D1D-AC71-2E636A992509}" type="slidenum">
              <a:rPr lang="en-FI" smtClean="0"/>
              <a:pPr>
                <a:defRPr/>
              </a:pPr>
              <a:t>12</a:t>
            </a:fld>
            <a:endParaRPr lang="en-FI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88AE0AF-9906-07E9-75E8-1027EAA1D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42" y="1174416"/>
            <a:ext cx="3145552" cy="401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29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CE2A65-27A8-4FB8-BCF4-58BBA75F3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648" y="246063"/>
            <a:ext cx="8313127" cy="866851"/>
          </a:xfrm>
        </p:spPr>
        <p:txBody>
          <a:bodyPr/>
          <a:lstStyle/>
          <a:p>
            <a:r>
              <a:rPr lang="fi-FI" b="0" dirty="0"/>
              <a:t>Kiusaamiseen puuttuminen Pihkainmäen koulussa​</a:t>
            </a:r>
            <a:br>
              <a:rPr lang="fi-FI" b="0" dirty="0"/>
            </a:br>
            <a:r>
              <a:rPr lang="fi-FI" b="0" dirty="0"/>
              <a:t>​</a:t>
            </a:r>
            <a:br>
              <a:rPr lang="fi-FI" b="0" dirty="0"/>
            </a:br>
            <a:r>
              <a:rPr lang="fi-FI" b="0" dirty="0"/>
              <a:t>​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BCD933-EFC3-5EA2-1F13-831FBC7F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6" y="1257300"/>
            <a:ext cx="8521395" cy="3561167"/>
          </a:xfrm>
        </p:spPr>
        <p:txBody>
          <a:bodyPr/>
          <a:lstStyle/>
          <a:p>
            <a:pPr marL="0" indent="0">
              <a:buNone/>
            </a:pPr>
            <a:r>
              <a:rPr lang="fi-FI" sz="1000" b="1" u="sng" dirty="0"/>
              <a:t>Ennaltaehkäisy</a:t>
            </a:r>
            <a:r>
              <a:rPr lang="en-US" sz="1000" b="1" u="sng" dirty="0"/>
              <a:t>​</a:t>
            </a:r>
          </a:p>
          <a:p>
            <a:r>
              <a:rPr lang="fi-FI" sz="1000" dirty="0"/>
              <a:t>Tunne-, vuorovaikutus- ja turvataitokasvatus, </a:t>
            </a:r>
            <a:r>
              <a:rPr lang="fi-FI" sz="1000" dirty="0" err="1"/>
              <a:t>KiPu</a:t>
            </a:r>
            <a:r>
              <a:rPr lang="fi-FI" sz="1000" dirty="0"/>
              <a:t> (=kiusaamiseen puuttuminen), Verso, yhteisöllinen opiskeluhuolto, välituntivalvonnat, järjestyssäännöt ​</a:t>
            </a:r>
          </a:p>
          <a:p>
            <a:r>
              <a:rPr lang="fi-FI" sz="1000" b="1" dirty="0"/>
              <a:t>Tunnit ja tuokiot:</a:t>
            </a:r>
            <a:r>
              <a:rPr lang="fi-FI" sz="1000" dirty="0"/>
              <a:t> säännöllinen lukuvuosisuunnitelman mukainen </a:t>
            </a:r>
            <a:r>
              <a:rPr lang="fi-FI" sz="1000" dirty="0" err="1"/>
              <a:t>ryhmäyttäminen</a:t>
            </a:r>
            <a:r>
              <a:rPr lang="fi-FI" sz="1000" dirty="0"/>
              <a:t>, tunnetaito- sekä vuorovaikutustunnit, VERSO-/tunne- ja turvataito -oppilaiden työskentely kouluyhteisön hyväksi, kuraattorin tunnit, yhteiset pelisäännöt luokittain, oppilaskunnan tapahtumat, viikkokisat ​</a:t>
            </a:r>
          </a:p>
          <a:p>
            <a:r>
              <a:rPr lang="fi-FI" sz="1000" b="1" dirty="0"/>
              <a:t>Vanhempainillat:</a:t>
            </a:r>
            <a:r>
              <a:rPr lang="fi-FI" sz="1000" dirty="0"/>
              <a:t> teemalliset vanhempainillat tarvittaessa (ulkopuoliset vierailijat), syksyn vanhempainillassa suunnitelmien ja toimintamallien läpi käyminen ​</a:t>
            </a:r>
          </a:p>
          <a:p>
            <a:r>
              <a:rPr lang="fi-FI" sz="1000" b="1" dirty="0"/>
              <a:t>Kaverit: </a:t>
            </a:r>
            <a:r>
              <a:rPr lang="fi-FI" sz="1000" dirty="0"/>
              <a:t>riitojen selvittely heti, kaverisuhteiden seuraaminen/kaikilla kavereita (esim. kaverivälkät), </a:t>
            </a:r>
            <a:r>
              <a:rPr lang="fi-FI" sz="1000" dirty="0" err="1"/>
              <a:t>sosiogrammi</a:t>
            </a:r>
            <a:r>
              <a:rPr lang="fi-FI" sz="1000" dirty="0"/>
              <a:t>, välkkäri –ohjaus, </a:t>
            </a:r>
            <a:r>
              <a:rPr lang="fi-FI" sz="1000" dirty="0" err="1"/>
              <a:t>ryhmäyttäminen</a:t>
            </a:r>
            <a:r>
              <a:rPr lang="fi-FI" sz="1000" dirty="0"/>
              <a:t> ​</a:t>
            </a:r>
          </a:p>
          <a:p>
            <a:r>
              <a:rPr lang="fi-FI" sz="1000" b="1" dirty="0"/>
              <a:t>Yhteistyö: </a:t>
            </a:r>
            <a:r>
              <a:rPr lang="fi-FI" sz="1000" dirty="0"/>
              <a:t>huoltajat, oppilashuollon henkilöstö, kuraattorin pulinavälkkä, tarvittaessa koulun ulkopuoliset tahot (seurakunta, nuorisotyö, Ankkuri, sovittelutoimisto) ​</a:t>
            </a:r>
          </a:p>
          <a:p>
            <a:pPr marL="0" indent="0">
              <a:buNone/>
            </a:pPr>
            <a:r>
              <a:rPr lang="fi-FI" sz="1000" b="1" u="sng" dirty="0">
                <a:hlinkClick r:id="rId2"/>
              </a:rPr>
              <a:t>Tunnistaminen</a:t>
            </a:r>
            <a:r>
              <a:rPr lang="fi-FI" sz="1000" b="1" dirty="0"/>
              <a:t>​</a:t>
            </a:r>
          </a:p>
          <a:p>
            <a:r>
              <a:rPr lang="fi-FI" sz="1000" dirty="0"/>
              <a:t>Pulmia havainnoidaan ja pyritään arjessa aktiivisesti tunnistamaan koulussamme seuraavin toimin:​</a:t>
            </a:r>
            <a:br>
              <a:rPr lang="fi-FI" sz="1000" dirty="0"/>
            </a:br>
            <a:r>
              <a:rPr lang="fi-FI" sz="1000" dirty="0"/>
              <a:t>​</a:t>
            </a:r>
          </a:p>
          <a:p>
            <a:r>
              <a:rPr lang="fi-FI" sz="1000" dirty="0"/>
              <a:t>Kattava välituntivalvonta​</a:t>
            </a:r>
          </a:p>
          <a:p>
            <a:r>
              <a:rPr lang="fi-FI" sz="1000" dirty="0"/>
              <a:t>Verso-oppilaiden välitunnit 3 kertaa viikossa​</a:t>
            </a:r>
          </a:p>
          <a:p>
            <a:r>
              <a:rPr lang="fi-FI" sz="1000" dirty="0"/>
              <a:t>Säännölliset kyselyt oppilaille ja huoltajille (kuukausittainen kiusaamiskysely, huoltajakyselyt yhteisöllisen opiskeluhuollon vuosikellon mukaisesti)​</a:t>
            </a:r>
          </a:p>
          <a:p>
            <a:r>
              <a:rPr lang="fi-FI" sz="1000" dirty="0"/>
              <a:t>Terveystarkastukset​</a:t>
            </a:r>
          </a:p>
          <a:p>
            <a:pPr marL="0" indent="0">
              <a:buNone/>
            </a:pPr>
            <a:endParaRPr lang="fi-FI" sz="1000" dirty="0"/>
          </a:p>
          <a:p>
            <a:pPr marL="0" indent="0">
              <a:buNone/>
            </a:pPr>
            <a:endParaRPr lang="fi-FI" sz="10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C25048-2DE8-5938-6157-EB2372D82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90C50-935D-4CCD-B99B-57C8DA5058B4}" type="datetime1">
              <a:rPr lang="fi-FI" smtClean="0"/>
              <a:pPr>
                <a:defRPr/>
              </a:pPr>
              <a:t>2.9.2025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CD9D0C2-DE92-2988-49BF-86E9EA25F2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91283E-09E1-4D1D-AC71-2E636A992509}" type="slidenum">
              <a:rPr lang="en-FI" smtClean="0"/>
              <a:pPr>
                <a:defRPr/>
              </a:pPr>
              <a:t>13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76599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BB6500-11E1-3D22-6F8D-879358C0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73" y="246063"/>
            <a:ext cx="8313127" cy="866851"/>
          </a:xfrm>
        </p:spPr>
        <p:txBody>
          <a:bodyPr/>
          <a:lstStyle/>
          <a:p>
            <a:r>
              <a:rPr lang="fi-FI" b="0" dirty="0"/>
              <a:t>Kiusaamiseen puuttuminen Pihkainmäen koulussa​</a:t>
            </a:r>
            <a:br>
              <a:rPr lang="fi-FI" b="0" dirty="0"/>
            </a:br>
            <a:r>
              <a:rPr lang="fi-FI" b="0" dirty="0"/>
              <a:t>​</a:t>
            </a:r>
            <a:br>
              <a:rPr lang="fi-FI" b="0" dirty="0"/>
            </a:br>
            <a:r>
              <a:rPr lang="fi-FI" b="0" dirty="0"/>
              <a:t>​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E94E75-A4BE-6D54-8AA8-B6B056849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86" y="1180194"/>
            <a:ext cx="8313127" cy="3717243"/>
          </a:xfrm>
        </p:spPr>
        <p:txBody>
          <a:bodyPr/>
          <a:lstStyle/>
          <a:p>
            <a:r>
              <a:rPr lang="en-US" sz="1200" u="sng" dirty="0" err="1">
                <a:hlinkClick r:id="rId2"/>
              </a:rPr>
              <a:t>Kiusaamiseen</a:t>
            </a:r>
            <a:r>
              <a:rPr lang="en-US" sz="1200" u="sng" dirty="0">
                <a:hlinkClick r:id="rId2"/>
              </a:rPr>
              <a:t> </a:t>
            </a:r>
            <a:r>
              <a:rPr lang="en-US" sz="1200" u="sng" dirty="0" err="1">
                <a:hlinkClick r:id="rId2"/>
              </a:rPr>
              <a:t>puuttuminen</a:t>
            </a:r>
            <a:r>
              <a:rPr lang="en-US" sz="1200" u="sng" dirty="0">
                <a:hlinkClick r:id="rId2"/>
              </a:rPr>
              <a:t> ja </a:t>
            </a:r>
            <a:r>
              <a:rPr lang="en-US" sz="1200" u="sng" dirty="0" err="1">
                <a:hlinkClick r:id="rId2"/>
              </a:rPr>
              <a:t>seuranta</a:t>
            </a:r>
            <a:r>
              <a:rPr lang="en-US" sz="1200" dirty="0"/>
              <a:t>​</a:t>
            </a:r>
          </a:p>
          <a:p>
            <a:r>
              <a:rPr lang="en-US" sz="1200" dirty="0" err="1"/>
              <a:t>Kirjalliset</a:t>
            </a:r>
            <a:r>
              <a:rPr lang="en-US" sz="1200" dirty="0"/>
              <a:t> </a:t>
            </a:r>
            <a:r>
              <a:rPr lang="en-US" sz="1200" dirty="0" err="1"/>
              <a:t>kiusaamiskyselyt</a:t>
            </a:r>
            <a:r>
              <a:rPr lang="en-US" sz="1200" dirty="0"/>
              <a:t> --&gt; Jos </a:t>
            </a:r>
            <a:r>
              <a:rPr lang="en-US" sz="1200" dirty="0" err="1"/>
              <a:t>kiusaamista</a:t>
            </a:r>
            <a:r>
              <a:rPr lang="en-US" sz="1200" dirty="0"/>
              <a:t> on </a:t>
            </a:r>
            <a:r>
              <a:rPr lang="en-US" sz="1200" dirty="0" err="1"/>
              <a:t>esiintynyt</a:t>
            </a:r>
            <a:r>
              <a:rPr lang="en-US" sz="1200" dirty="0"/>
              <a:t>, </a:t>
            </a:r>
            <a:r>
              <a:rPr lang="en-US" sz="1200" dirty="0" err="1"/>
              <a:t>luokanopettaja</a:t>
            </a:r>
            <a:r>
              <a:rPr lang="en-US" sz="1200" dirty="0"/>
              <a:t> </a:t>
            </a:r>
            <a:r>
              <a:rPr lang="en-US" sz="1200" dirty="0" err="1"/>
              <a:t>jututtaa</a:t>
            </a:r>
            <a:r>
              <a:rPr lang="en-US" sz="1200" dirty="0"/>
              <a:t> </a:t>
            </a:r>
            <a:r>
              <a:rPr lang="en-US" sz="1200" dirty="0" err="1"/>
              <a:t>oppilasta</a:t>
            </a:r>
            <a:r>
              <a:rPr lang="en-US" sz="1200" dirty="0"/>
              <a:t> </a:t>
            </a:r>
            <a:r>
              <a:rPr lang="en-US" sz="1200" dirty="0" err="1"/>
              <a:t>sekä</a:t>
            </a:r>
            <a:r>
              <a:rPr lang="en-US" sz="1200" dirty="0"/>
              <a:t> on </a:t>
            </a:r>
            <a:r>
              <a:rPr lang="en-US" sz="1200" dirty="0" err="1"/>
              <a:t>yhteydessä</a:t>
            </a:r>
            <a:r>
              <a:rPr lang="en-US" sz="1200" dirty="0"/>
              <a:t> </a:t>
            </a:r>
            <a:r>
              <a:rPr lang="en-US" sz="1200" dirty="0" err="1"/>
              <a:t>tarvittaessa</a:t>
            </a:r>
            <a:r>
              <a:rPr lang="en-US" sz="1200" dirty="0"/>
              <a:t> </a:t>
            </a:r>
            <a:r>
              <a:rPr lang="en-US" sz="1200" dirty="0" err="1"/>
              <a:t>huoltajiin</a:t>
            </a:r>
            <a:r>
              <a:rPr lang="en-US" sz="1200" dirty="0"/>
              <a:t> --&gt;Jos </a:t>
            </a:r>
            <a:r>
              <a:rPr lang="en-US" sz="1200" dirty="0" err="1"/>
              <a:t>kiusaaminen</a:t>
            </a:r>
            <a:r>
              <a:rPr lang="en-US" sz="1200" dirty="0"/>
              <a:t> on </a:t>
            </a:r>
            <a:r>
              <a:rPr lang="en-US" sz="1200" dirty="0" err="1"/>
              <a:t>ollut</a:t>
            </a:r>
            <a:r>
              <a:rPr lang="en-US" sz="1200" dirty="0"/>
              <a:t> </a:t>
            </a:r>
            <a:r>
              <a:rPr lang="en-US" sz="1200" dirty="0" err="1"/>
              <a:t>jatkuvaa</a:t>
            </a:r>
            <a:r>
              <a:rPr lang="en-US" sz="1200" dirty="0"/>
              <a:t>, </a:t>
            </a:r>
            <a:r>
              <a:rPr lang="en-US" sz="1200" dirty="0" err="1"/>
              <a:t>luokanopettaja</a:t>
            </a:r>
            <a:r>
              <a:rPr lang="en-US" sz="1200" dirty="0"/>
              <a:t> </a:t>
            </a:r>
            <a:r>
              <a:rPr lang="en-US" sz="1200" dirty="0" err="1"/>
              <a:t>ohjaa</a:t>
            </a:r>
            <a:r>
              <a:rPr lang="en-US" sz="1200" dirty="0"/>
              <a:t> </a:t>
            </a:r>
            <a:r>
              <a:rPr lang="en-US" sz="1200" dirty="0" err="1"/>
              <a:t>tapauksen</a:t>
            </a:r>
            <a:r>
              <a:rPr lang="en-US" sz="1200" dirty="0"/>
              <a:t> KiPu- </a:t>
            </a:r>
            <a:r>
              <a:rPr lang="en-US" sz="1200" dirty="0" err="1"/>
              <a:t>tiimille</a:t>
            </a:r>
            <a:r>
              <a:rPr lang="en-US" sz="1200" dirty="0"/>
              <a:t>.​</a:t>
            </a:r>
          </a:p>
          <a:p>
            <a:r>
              <a:rPr lang="en-US" sz="1200" dirty="0"/>
              <a:t>KiPu-</a:t>
            </a:r>
            <a:r>
              <a:rPr lang="en-US" sz="1200" dirty="0" err="1"/>
              <a:t>tiimi</a:t>
            </a:r>
            <a:r>
              <a:rPr lang="en-US" sz="1200" dirty="0"/>
              <a:t> </a:t>
            </a:r>
            <a:r>
              <a:rPr lang="en-US" sz="1200" dirty="0" err="1"/>
              <a:t>käsittelee</a:t>
            </a:r>
            <a:r>
              <a:rPr lang="en-US" sz="1200" dirty="0"/>
              <a:t> </a:t>
            </a:r>
            <a:r>
              <a:rPr lang="en-US" sz="1200" dirty="0" err="1"/>
              <a:t>asiaa</a:t>
            </a:r>
            <a:r>
              <a:rPr lang="en-US" sz="1200" dirty="0"/>
              <a:t> ja </a:t>
            </a:r>
            <a:r>
              <a:rPr lang="en-US" sz="1200" dirty="0" err="1"/>
              <a:t>sovitaan</a:t>
            </a:r>
            <a:r>
              <a:rPr lang="en-US" sz="1200" dirty="0"/>
              <a:t> </a:t>
            </a:r>
            <a:r>
              <a:rPr lang="en-US" sz="1200" dirty="0" err="1"/>
              <a:t>tilanteen</a:t>
            </a:r>
            <a:r>
              <a:rPr lang="en-US" sz="1200" dirty="0"/>
              <a:t> </a:t>
            </a:r>
            <a:r>
              <a:rPr lang="en-US" sz="1200" dirty="0" err="1"/>
              <a:t>seuranta</a:t>
            </a:r>
            <a:r>
              <a:rPr lang="en-US" sz="1200" dirty="0"/>
              <a:t> </a:t>
            </a:r>
            <a:r>
              <a:rPr lang="en-US" sz="1200" dirty="0" err="1"/>
              <a:t>noin</a:t>
            </a:r>
            <a:r>
              <a:rPr lang="en-US" sz="1200" dirty="0"/>
              <a:t> </a:t>
            </a:r>
            <a:r>
              <a:rPr lang="en-US" sz="1200" dirty="0" err="1"/>
              <a:t>kahden</a:t>
            </a:r>
            <a:r>
              <a:rPr lang="en-US" sz="1200" dirty="0"/>
              <a:t> </a:t>
            </a:r>
            <a:r>
              <a:rPr lang="en-US" sz="1200" dirty="0" err="1"/>
              <a:t>viikon</a:t>
            </a:r>
            <a:r>
              <a:rPr lang="en-US" sz="1200" dirty="0"/>
              <a:t> </a:t>
            </a:r>
            <a:r>
              <a:rPr lang="en-US" sz="1200" dirty="0" err="1"/>
              <a:t>päähän</a:t>
            </a:r>
            <a:r>
              <a:rPr lang="en-US" sz="1200" dirty="0"/>
              <a:t>. </a:t>
            </a:r>
            <a:r>
              <a:rPr lang="en-US" sz="1200" dirty="0" err="1"/>
              <a:t>Asiasta</a:t>
            </a:r>
            <a:r>
              <a:rPr lang="en-US" sz="1200" dirty="0"/>
              <a:t> </a:t>
            </a:r>
            <a:r>
              <a:rPr lang="en-US" sz="1200" dirty="0" err="1"/>
              <a:t>tiedotetaan</a:t>
            </a:r>
            <a:r>
              <a:rPr lang="en-US" sz="1200" dirty="0"/>
              <a:t> </a:t>
            </a:r>
            <a:r>
              <a:rPr lang="en-US" sz="1200" dirty="0" err="1"/>
              <a:t>huoltajia</a:t>
            </a:r>
            <a:r>
              <a:rPr lang="en-US" sz="1200" dirty="0"/>
              <a:t>.​</a:t>
            </a:r>
            <a:br>
              <a:rPr lang="en-US" sz="1200" dirty="0"/>
            </a:br>
            <a:r>
              <a:rPr lang="en-US" sz="1200" dirty="0"/>
              <a:t>​</a:t>
            </a:r>
          </a:p>
          <a:p>
            <a:r>
              <a:rPr lang="en-US" sz="1200" dirty="0" err="1"/>
              <a:t>Mikäli</a:t>
            </a:r>
            <a:r>
              <a:rPr lang="en-US" sz="1200" dirty="0"/>
              <a:t> </a:t>
            </a:r>
            <a:r>
              <a:rPr lang="en-US" sz="1200" dirty="0" err="1"/>
              <a:t>kiusaaminen</a:t>
            </a:r>
            <a:r>
              <a:rPr lang="en-US" sz="1200" dirty="0"/>
              <a:t> </a:t>
            </a:r>
            <a:r>
              <a:rPr lang="en-US" sz="1200" dirty="0" err="1"/>
              <a:t>jatkuu</a:t>
            </a:r>
            <a:r>
              <a:rPr lang="en-US" sz="1200" dirty="0"/>
              <a:t>, </a:t>
            </a:r>
            <a:r>
              <a:rPr lang="en-US" sz="1200" dirty="0" err="1"/>
              <a:t>vanhemmat</a:t>
            </a:r>
            <a:r>
              <a:rPr lang="en-US" sz="1200" dirty="0"/>
              <a:t> </a:t>
            </a:r>
            <a:r>
              <a:rPr lang="en-US" sz="1200" dirty="0" err="1"/>
              <a:t>pyydetään</a:t>
            </a:r>
            <a:r>
              <a:rPr lang="en-US" sz="1200" dirty="0"/>
              <a:t> </a:t>
            </a:r>
            <a:r>
              <a:rPr lang="en-US" sz="1200" dirty="0" err="1"/>
              <a:t>koululle</a:t>
            </a:r>
            <a:r>
              <a:rPr lang="en-US" sz="1200" dirty="0"/>
              <a:t> </a:t>
            </a:r>
            <a:r>
              <a:rPr lang="en-US" sz="1200" dirty="0" err="1"/>
              <a:t>keskustelemaan</a:t>
            </a:r>
            <a:r>
              <a:rPr lang="en-US" sz="1200" dirty="0"/>
              <a:t> </a:t>
            </a:r>
            <a:r>
              <a:rPr lang="en-US" sz="1200" dirty="0" err="1"/>
              <a:t>tilanteesta</a:t>
            </a:r>
            <a:r>
              <a:rPr lang="en-US" sz="1200" dirty="0"/>
              <a:t> </a:t>
            </a:r>
            <a:r>
              <a:rPr lang="en-US" sz="1200" dirty="0" err="1"/>
              <a:t>tavoitteena</a:t>
            </a:r>
            <a:r>
              <a:rPr lang="en-US" sz="1200" dirty="0"/>
              <a:t> </a:t>
            </a:r>
            <a:r>
              <a:rPr lang="en-US" sz="1200" dirty="0" err="1"/>
              <a:t>löytää</a:t>
            </a:r>
            <a:r>
              <a:rPr lang="en-US" sz="1200" dirty="0"/>
              <a:t> </a:t>
            </a:r>
            <a:r>
              <a:rPr lang="en-US" sz="1200" dirty="0" err="1"/>
              <a:t>keinot</a:t>
            </a:r>
            <a:r>
              <a:rPr lang="en-US" sz="1200" dirty="0"/>
              <a:t> </a:t>
            </a:r>
            <a:r>
              <a:rPr lang="en-US" sz="1200" dirty="0" err="1"/>
              <a:t>asian</a:t>
            </a:r>
            <a:r>
              <a:rPr lang="en-US" sz="1200" dirty="0"/>
              <a:t> </a:t>
            </a:r>
            <a:r>
              <a:rPr lang="en-US" sz="1200" dirty="0" err="1"/>
              <a:t>ratkaisemiseksi</a:t>
            </a:r>
            <a:r>
              <a:rPr lang="en-US" sz="1200" dirty="0"/>
              <a:t>. ​</a:t>
            </a:r>
          </a:p>
          <a:p>
            <a:r>
              <a:rPr lang="en-US" sz="1200" dirty="0"/>
              <a:t>Jos </a:t>
            </a:r>
            <a:r>
              <a:rPr lang="en-US" sz="1200" dirty="0" err="1"/>
              <a:t>kiusaaminen</a:t>
            </a:r>
            <a:r>
              <a:rPr lang="en-US" sz="1200" dirty="0"/>
              <a:t> </a:t>
            </a:r>
            <a:r>
              <a:rPr lang="en-US" sz="1200" dirty="0" err="1"/>
              <a:t>jatkuu</a:t>
            </a:r>
            <a:r>
              <a:rPr lang="en-US" sz="1200" dirty="0"/>
              <a:t> </a:t>
            </a:r>
            <a:r>
              <a:rPr lang="en-US" sz="1200" dirty="0" err="1"/>
              <a:t>em</a:t>
            </a:r>
            <a:r>
              <a:rPr lang="en-US" sz="1200" dirty="0"/>
              <a:t>. </a:t>
            </a:r>
            <a:r>
              <a:rPr lang="en-US" sz="1200" dirty="0" err="1"/>
              <a:t>toimenpiteistä</a:t>
            </a:r>
            <a:r>
              <a:rPr lang="en-US" sz="1200" dirty="0"/>
              <a:t> </a:t>
            </a:r>
            <a:r>
              <a:rPr lang="en-US" sz="1200" dirty="0" err="1"/>
              <a:t>huolimatta</a:t>
            </a:r>
            <a:r>
              <a:rPr lang="en-US" sz="1200" dirty="0"/>
              <a:t>. </a:t>
            </a:r>
            <a:r>
              <a:rPr lang="en-US" sz="1200" dirty="0" err="1"/>
              <a:t>Luokanopettaja</a:t>
            </a:r>
            <a:r>
              <a:rPr lang="en-US" sz="1200" dirty="0"/>
              <a:t> </a:t>
            </a:r>
            <a:r>
              <a:rPr lang="en-US" sz="1200" dirty="0" err="1"/>
              <a:t>kutsuu</a:t>
            </a:r>
            <a:r>
              <a:rPr lang="en-US" sz="1200" dirty="0"/>
              <a:t> </a:t>
            </a:r>
            <a:r>
              <a:rPr lang="en-US" sz="1200" dirty="0" err="1"/>
              <a:t>yksilökohtaisen</a:t>
            </a:r>
            <a:r>
              <a:rPr lang="en-US" sz="1200" dirty="0"/>
              <a:t> </a:t>
            </a:r>
            <a:r>
              <a:rPr lang="en-US" sz="1200" dirty="0" err="1"/>
              <a:t>opiskeluhuoltoryhmän</a:t>
            </a:r>
            <a:r>
              <a:rPr lang="en-US" sz="1200" dirty="0"/>
              <a:t> </a:t>
            </a:r>
            <a:r>
              <a:rPr lang="en-US" sz="1200" dirty="0" err="1"/>
              <a:t>koolle</a:t>
            </a:r>
            <a:r>
              <a:rPr lang="en-US" sz="1200" dirty="0"/>
              <a:t>, </a:t>
            </a:r>
            <a:r>
              <a:rPr lang="en-US" sz="1200" dirty="0" err="1"/>
              <a:t>joka</a:t>
            </a:r>
            <a:r>
              <a:rPr lang="en-US" sz="1200" dirty="0"/>
              <a:t> </a:t>
            </a:r>
            <a:r>
              <a:rPr lang="en-US" sz="1200" dirty="0" err="1"/>
              <a:t>ryhtyy</a:t>
            </a:r>
            <a:r>
              <a:rPr lang="en-US" sz="1200" dirty="0"/>
              <a:t> </a:t>
            </a:r>
            <a:r>
              <a:rPr lang="en-US" sz="1200" dirty="0" err="1"/>
              <a:t>hoitamaan</a:t>
            </a:r>
            <a:r>
              <a:rPr lang="en-US" sz="1200" dirty="0"/>
              <a:t> </a:t>
            </a:r>
            <a:r>
              <a:rPr lang="en-US" sz="1200" dirty="0" err="1"/>
              <a:t>tilannetta</a:t>
            </a:r>
            <a:r>
              <a:rPr lang="en-US" sz="1200" dirty="0"/>
              <a:t> </a:t>
            </a:r>
            <a:r>
              <a:rPr lang="en-US" sz="1200" dirty="0" err="1"/>
              <a:t>eteenpäin</a:t>
            </a:r>
            <a:r>
              <a:rPr lang="en-US" sz="1200" dirty="0"/>
              <a:t>.​</a:t>
            </a:r>
          </a:p>
          <a:p>
            <a:pPr marL="0" indent="0">
              <a:buNone/>
            </a:pPr>
            <a:r>
              <a:rPr lang="en-US" sz="1200" dirty="0"/>
              <a:t>​</a:t>
            </a:r>
          </a:p>
          <a:p>
            <a:r>
              <a:rPr lang="en-US" sz="1200" u="sng" dirty="0" err="1">
                <a:hlinkClick r:id="rId3"/>
              </a:rPr>
              <a:t>Jälkihuolenpito</a:t>
            </a:r>
            <a:r>
              <a:rPr lang="fi-FI" sz="1200" dirty="0"/>
              <a:t>​</a:t>
            </a:r>
          </a:p>
          <a:p>
            <a:r>
              <a:rPr lang="fi-FI" sz="1200" dirty="0"/>
              <a:t>-Opiskeluhuolto​</a:t>
            </a:r>
          </a:p>
          <a:p>
            <a:r>
              <a:rPr lang="fi-FI" sz="1200" dirty="0"/>
              <a:t>-Luokkatasoinen työskentely</a:t>
            </a:r>
            <a:r>
              <a:rPr lang="en-US" sz="1200" dirty="0"/>
              <a:t>​</a:t>
            </a:r>
          </a:p>
          <a:p>
            <a:r>
              <a:rPr lang="en-US" sz="1200" dirty="0"/>
              <a:t> -</a:t>
            </a:r>
            <a:r>
              <a:rPr lang="en-US" sz="1200" dirty="0" err="1"/>
              <a:t>Koulun</a:t>
            </a:r>
            <a:r>
              <a:rPr lang="en-US" sz="1200" dirty="0"/>
              <a:t> </a:t>
            </a:r>
            <a:r>
              <a:rPr lang="en-US" sz="1200" dirty="0" err="1"/>
              <a:t>ulkopuolinen</a:t>
            </a:r>
            <a:r>
              <a:rPr lang="en-US" sz="1200" dirty="0"/>
              <a:t> </a:t>
            </a:r>
            <a:r>
              <a:rPr lang="en-US" sz="1200" dirty="0" err="1"/>
              <a:t>tuki</a:t>
            </a:r>
            <a:r>
              <a:rPr lang="en-US" sz="1200" dirty="0"/>
              <a:t> (</a:t>
            </a:r>
            <a:r>
              <a:rPr lang="en-US" sz="1200" dirty="0" err="1"/>
              <a:t>esimerkiksi</a:t>
            </a:r>
            <a:r>
              <a:rPr lang="en-US" sz="1200" dirty="0"/>
              <a:t> </a:t>
            </a:r>
            <a:r>
              <a:rPr lang="en-US" sz="1200" dirty="0" err="1"/>
              <a:t>MLL:n</a:t>
            </a:r>
            <a:r>
              <a:rPr lang="en-US" sz="1200" dirty="0"/>
              <a:t> </a:t>
            </a:r>
            <a:r>
              <a:rPr lang="en-US" sz="1200" dirty="0" err="1"/>
              <a:t>selviydytään</a:t>
            </a:r>
            <a:r>
              <a:rPr lang="en-US" sz="1200" dirty="0"/>
              <a:t> </a:t>
            </a:r>
            <a:r>
              <a:rPr lang="en-US" sz="1200" dirty="0" err="1"/>
              <a:t>kiusaamisesta</a:t>
            </a:r>
            <a:r>
              <a:rPr lang="en-US" sz="1200" dirty="0"/>
              <a:t> –</a:t>
            </a:r>
            <a:r>
              <a:rPr lang="en-US" sz="1200" dirty="0" err="1"/>
              <a:t>toiminta</a:t>
            </a:r>
            <a:r>
              <a:rPr lang="en-US" sz="1200" dirty="0"/>
              <a:t>)​</a:t>
            </a:r>
          </a:p>
          <a:p>
            <a:pPr marL="0" indent="0">
              <a:buNone/>
            </a:pPr>
            <a:endParaRPr lang="en-US" sz="1200" dirty="0"/>
          </a:p>
          <a:p>
            <a:endParaRPr lang="fi-FI" sz="12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38EDEB-FDC6-760C-6008-95BFCB095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90C50-935D-4CCD-B99B-57C8DA5058B4}" type="datetime1">
              <a:rPr lang="fi-FI" smtClean="0"/>
              <a:pPr>
                <a:defRPr/>
              </a:pPr>
              <a:t>2.9.2025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045CEE4-B1EE-9326-9DBD-6A6581A5B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91283E-09E1-4D1D-AC71-2E636A992509}" type="slidenum">
              <a:rPr lang="en-FI" smtClean="0"/>
              <a:pPr>
                <a:defRPr/>
              </a:pPr>
              <a:t>14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82202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a, joka sisältää kohteen vaate, henkilö, taivas, piha-&#10;&#10;Kuvaus luotu automaattisesti">
            <a:extLst>
              <a:ext uri="{FF2B5EF4-FFF2-40B4-BE49-F238E27FC236}">
                <a16:creationId xmlns:a16="http://schemas.microsoft.com/office/drawing/2014/main" id="{1B33B9EF-B6A4-003C-5EE5-7AE56B9BA98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31484" r="27090"/>
          <a:stretch/>
        </p:blipFill>
        <p:spPr/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D5E0F65C-CA88-B477-AE0D-CC97CDDAB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272" y="3402807"/>
            <a:ext cx="4689668" cy="634018"/>
          </a:xfrm>
        </p:spPr>
        <p:txBody>
          <a:bodyPr/>
          <a:lstStyle/>
          <a:p>
            <a:r>
              <a:rPr lang="fi-FI" dirty="0"/>
              <a:t>Juhlitaan yhdessä!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EC939FB2-6C88-AA72-E92F-A5DC1D9EC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272" y="4091438"/>
            <a:ext cx="4895407" cy="835134"/>
          </a:xfrm>
        </p:spPr>
        <p:txBody>
          <a:bodyPr/>
          <a:lstStyle/>
          <a:p>
            <a:r>
              <a:rPr lang="fi-FI" sz="2000" dirty="0"/>
              <a:t>250 vuotta hyvää eloa, ilo ja oloa Kuopiossa.</a:t>
            </a:r>
          </a:p>
          <a:p>
            <a:r>
              <a:rPr lang="fi-FI" sz="2000" b="1" dirty="0"/>
              <a:t>kuopio250.fi</a:t>
            </a:r>
            <a:endParaRPr lang="en-FI" sz="2000" b="1" dirty="0"/>
          </a:p>
        </p:txBody>
      </p:sp>
    </p:spTree>
    <p:extLst>
      <p:ext uri="{BB962C8B-B14F-4D97-AF65-F5344CB8AC3E}">
        <p14:creationId xmlns:p14="http://schemas.microsoft.com/office/powerpoint/2010/main" val="2576878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451ED-ECB3-89EC-8DA0-C521D65EF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Kiitoksia!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B0BC9-7B79-EEC6-DE10-14655825A1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 dirty="0"/>
              <a:t>Jatketaan vanhempainiltaa luokissa luokkakohtaisilla asioilla!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F4F2C-05AF-FC1D-844A-531F1C585C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73337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F8388C-0DA3-D6D1-7E99-9D590CCA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98" y="246063"/>
            <a:ext cx="8313127" cy="866851"/>
          </a:xfrm>
        </p:spPr>
        <p:txBody>
          <a:bodyPr/>
          <a:lstStyle/>
          <a:p>
            <a:r>
              <a:rPr lang="fi-FI" dirty="0"/>
              <a:t>Henkilöstö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1B9690-71B5-D38A-3FE5-2A23316D5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36" y="792957"/>
            <a:ext cx="8313127" cy="3932642"/>
          </a:xfrm>
        </p:spPr>
        <p:txBody>
          <a:bodyPr/>
          <a:lstStyle/>
          <a:p>
            <a:pPr marL="0" indent="0">
              <a:buNone/>
            </a:pPr>
            <a:r>
              <a:rPr lang="fi-FI" sz="1600" dirty="0"/>
              <a:t>1-2 </a:t>
            </a:r>
            <a:r>
              <a:rPr lang="fi-FI" sz="1600" dirty="0" err="1"/>
              <a:t>lk</a:t>
            </a:r>
            <a:r>
              <a:rPr lang="fi-FI" sz="1600" dirty="0"/>
              <a:t> Riikka Huovinen</a:t>
            </a:r>
          </a:p>
          <a:p>
            <a:pPr marL="0" indent="0">
              <a:buNone/>
            </a:pPr>
            <a:r>
              <a:rPr lang="fi-FI" sz="1600" dirty="0"/>
              <a:t>3 </a:t>
            </a:r>
            <a:r>
              <a:rPr lang="fi-FI" sz="1600" dirty="0" err="1"/>
              <a:t>lk</a:t>
            </a:r>
            <a:r>
              <a:rPr lang="fi-FI" sz="1600" dirty="0"/>
              <a:t> Antti Mäkinen</a:t>
            </a:r>
          </a:p>
          <a:p>
            <a:pPr marL="0" indent="0">
              <a:buNone/>
            </a:pPr>
            <a:r>
              <a:rPr lang="fi-FI" sz="1600" dirty="0"/>
              <a:t>4 </a:t>
            </a:r>
            <a:r>
              <a:rPr lang="fi-FI" sz="1600" dirty="0" err="1"/>
              <a:t>lk</a:t>
            </a:r>
            <a:r>
              <a:rPr lang="fi-FI" sz="1600" dirty="0"/>
              <a:t> Kaisu Varimo</a:t>
            </a:r>
          </a:p>
          <a:p>
            <a:pPr marL="0" indent="0">
              <a:buNone/>
            </a:pPr>
            <a:r>
              <a:rPr lang="fi-FI" sz="1600" dirty="0"/>
              <a:t>5 </a:t>
            </a:r>
            <a:r>
              <a:rPr lang="fi-FI" sz="1600" dirty="0" err="1"/>
              <a:t>lk</a:t>
            </a:r>
            <a:r>
              <a:rPr lang="fi-FI" sz="1600" dirty="0"/>
              <a:t> Sami Kämäräinen</a:t>
            </a:r>
          </a:p>
          <a:p>
            <a:pPr marL="0" indent="0">
              <a:buNone/>
            </a:pPr>
            <a:r>
              <a:rPr lang="fi-FI" sz="1600" dirty="0"/>
              <a:t>6 </a:t>
            </a:r>
            <a:r>
              <a:rPr lang="fi-FI" sz="1600" dirty="0" err="1"/>
              <a:t>lk</a:t>
            </a:r>
            <a:r>
              <a:rPr lang="fi-FI" sz="1600" dirty="0"/>
              <a:t> Ville-Pekka Nenonen</a:t>
            </a:r>
          </a:p>
          <a:p>
            <a:pPr marL="0" indent="0">
              <a:buNone/>
            </a:pPr>
            <a:r>
              <a:rPr lang="fi-FI" sz="1600" dirty="0"/>
              <a:t>Erityisluokka Suvi Vainio</a:t>
            </a:r>
          </a:p>
          <a:p>
            <a:pPr marL="0" indent="0">
              <a:buNone/>
            </a:pPr>
            <a:r>
              <a:rPr lang="fi-FI" sz="1600" dirty="0"/>
              <a:t>Laaja-alainen erityisopettaja Tuija Oravainen</a:t>
            </a:r>
          </a:p>
          <a:p>
            <a:pPr marL="0" indent="0">
              <a:buNone/>
            </a:pPr>
            <a:r>
              <a:rPr lang="fi-FI" sz="1600" dirty="0"/>
              <a:t>Kielet Jenna Heikkilä</a:t>
            </a:r>
          </a:p>
          <a:p>
            <a:pPr marL="0" indent="0">
              <a:buNone/>
            </a:pPr>
            <a:r>
              <a:rPr lang="fi-FI" sz="1600" dirty="0"/>
              <a:t>Ohjaajat Kari Suutari (ip ja yleisopetus) ja Sonja Miettinen (kuljetukset ja erityisluokka)</a:t>
            </a:r>
          </a:p>
          <a:p>
            <a:pPr marL="0" indent="0">
              <a:buNone/>
            </a:pPr>
            <a:r>
              <a:rPr lang="fi-FI" sz="1600" dirty="0"/>
              <a:t>Terveydenhoitaja Katja Putkonen</a:t>
            </a:r>
          </a:p>
          <a:p>
            <a:pPr marL="0" indent="0">
              <a:buNone/>
            </a:pPr>
            <a:r>
              <a:rPr lang="fi-FI" sz="1600" dirty="0"/>
              <a:t>Kuraattori Tuula Mattila</a:t>
            </a:r>
          </a:p>
          <a:p>
            <a:pPr marL="0" indent="0">
              <a:buNone/>
            </a:pPr>
            <a:r>
              <a:rPr lang="fi-FI" sz="1600" dirty="0"/>
              <a:t>Psykologi Sanna Kolehmainen</a:t>
            </a:r>
          </a:p>
          <a:p>
            <a:pPr marL="0" indent="0">
              <a:buNone/>
            </a:pPr>
            <a:r>
              <a:rPr lang="fi-FI" sz="1600" dirty="0"/>
              <a:t>Koulusihteeri Maarit Kivistö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1AF040-DE6B-2388-D058-02BA0A265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90C50-935D-4CCD-B99B-57C8DA5058B4}" type="datetime1">
              <a:rPr lang="fi-FI" smtClean="0"/>
              <a:pPr>
                <a:defRPr/>
              </a:pPr>
              <a:t>2.9.2025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F75F88-5129-FA38-E35F-368F2C523A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91283E-09E1-4D1D-AC71-2E636A992509}" type="slidenum">
              <a:rPr lang="en-FI" smtClean="0"/>
              <a:pPr>
                <a:defRPr/>
              </a:pPr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4549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4F7E10-41A2-B687-6374-1F940EDF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074" y="370461"/>
            <a:ext cx="8313127" cy="866851"/>
          </a:xfrm>
        </p:spPr>
        <p:txBody>
          <a:bodyPr/>
          <a:lstStyle/>
          <a:p>
            <a:r>
              <a:rPr lang="fi-FI" dirty="0"/>
              <a:t>Yleisiä asioita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8EFD9A-B415-EFA6-CDEF-65BAA88AC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6" y="937306"/>
            <a:ext cx="8313127" cy="3949019"/>
          </a:xfrm>
        </p:spPr>
        <p:txBody>
          <a:bodyPr/>
          <a:lstStyle/>
          <a:p>
            <a:r>
              <a:rPr lang="fi-FI" sz="2000" dirty="0"/>
              <a:t>Lämmitysjärjestelmän uusiminen viivästyy laitetoimituksen viiveestä johtuen</a:t>
            </a:r>
          </a:p>
          <a:p>
            <a:r>
              <a:rPr lang="fi-FI" sz="2000" dirty="0"/>
              <a:t>Monialaiset oppimiskokonaisuudet: Kuopio 250 v. ja Elokuvat</a:t>
            </a:r>
          </a:p>
          <a:p>
            <a:r>
              <a:rPr lang="fi-FI" sz="2000" dirty="0"/>
              <a:t>Painopistealueet: Oppimisen tuen kehittäminen, kouluun kiinnittymisen vahvistaminen ja työrauha, opiskeluhuollon painopisteenä ruutuaika</a:t>
            </a:r>
          </a:p>
          <a:p>
            <a:r>
              <a:rPr lang="fi-FI" sz="2000" dirty="0"/>
              <a:t>Koulun oma Kuopio 250 v. juhla 26.11. klo 17.30</a:t>
            </a:r>
          </a:p>
          <a:p>
            <a:r>
              <a:rPr lang="fi-FI" sz="2000" dirty="0"/>
              <a:t>Oppilas- ja huoltajakyselyt kevät 2025: Erittäin hyvät tulokset kaikin puolin. Kyselyissä nousi esiin työrauha sekä oppilaiden lukemattomuus ja ruutuaika. Tuloksia työstetään koululla mm. osana yhteisöllistä opiskeluhuoltoa. Kyselyt tullaan jatkossa toistamaan vuosittain.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C84D60B-5CC5-FDD0-5F86-932D3B3CF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90C50-935D-4CCD-B99B-57C8DA5058B4}" type="datetime1">
              <a:rPr lang="fi-FI" smtClean="0"/>
              <a:pPr>
                <a:defRPr/>
              </a:pPr>
              <a:t>2.9.2025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DEF64AE-C712-D5AF-5353-AB0956229F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91283E-09E1-4D1D-AC71-2E636A992509}" type="slidenum">
              <a:rPr lang="en-FI" smtClean="0"/>
              <a:pPr>
                <a:defRPr/>
              </a:pPr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1700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15CA2-35E3-FFF3-400D-4E381DA7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Kuljetukset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E1363-A881-B102-0362-1346C4EAE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6" y="1900238"/>
            <a:ext cx="8313127" cy="2918229"/>
          </a:xfrm>
        </p:spPr>
        <p:txBody>
          <a:bodyPr/>
          <a:lstStyle/>
          <a:p>
            <a:r>
              <a:rPr lang="fi-FI" dirty="0"/>
              <a:t>Kuljetusaikataulut on koulun kotisivuilla ja kuljetusoppilaiden huoltajille on toimitettu salasana, jolla aikatauluja pääsee katsomaan. Aikataulut on kuljetusliikkeiden laatimat, joten kysymykset aikatauluun liittyen kannattaa suunnata suoraan heille.</a:t>
            </a:r>
            <a:r>
              <a:rPr lang="en-US" dirty="0"/>
              <a:t>​</a:t>
            </a:r>
          </a:p>
          <a:p>
            <a:r>
              <a:rPr lang="fi-FI" dirty="0"/>
              <a:t>Huoltajan velvollisuus on ilmoittaa takseihin, mikäli oppilas ei käytä kuljetusta aamuisin ja/tai iltapäivisin. </a:t>
            </a:r>
            <a:r>
              <a:rPr lang="en-US" dirty="0"/>
              <a:t>​</a:t>
            </a:r>
          </a:p>
          <a:p>
            <a:r>
              <a:rPr lang="fi-FI" dirty="0"/>
              <a:t>Muistakaa ilmoittaa myös iltapäivät, mikäli lapsi lähtee kesken päivän. </a:t>
            </a:r>
            <a:r>
              <a:rPr lang="en-US" dirty="0"/>
              <a:t>​</a:t>
            </a:r>
          </a:p>
          <a:p>
            <a:r>
              <a:rPr lang="fi-FI" dirty="0"/>
              <a:t>Iltapäivän osalta on hyvä ilmoittaa myös kuljetuksia odottavia oppilaita valvovalle ohjaajalle. 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fi-FI" dirty="0"/>
              <a:t>​</a:t>
            </a:r>
          </a:p>
          <a:p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C6B0C-E202-16B8-9F5C-5ECCCC54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90C50-935D-4CCD-B99B-57C8DA5058B4}" type="datetime1">
              <a:rPr lang="fi-FI" smtClean="0"/>
              <a:pPr>
                <a:defRPr/>
              </a:pPr>
              <a:t>2.9.2025</a:t>
            </a:fld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EE7CC-6C48-F7E1-E44F-FA81F35038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91283E-09E1-4D1D-AC71-2E636A992509}" type="slidenum">
              <a:rPr lang="en-FI" smtClean="0"/>
              <a:pPr>
                <a:defRPr/>
              </a:pPr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9367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DC265B-DFE0-6AD6-F867-2F5B2C39B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/>
              <a:t>Kuljetuksia odottavien oppilaiden valvonta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3A432D-8FA6-47C2-3FBB-939B3F79E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Aamuisin ei koululla ole järjestetty valvontaa koulun alkua odottaville oppilaille resurssisyistä. </a:t>
            </a:r>
            <a:r>
              <a:rPr lang="en-US" dirty="0"/>
              <a:t>​</a:t>
            </a:r>
          </a:p>
          <a:p>
            <a:r>
              <a:rPr lang="fi-FI" dirty="0"/>
              <a:t>Iltapäivisin valvonta on järjestetty aiempien vuosien tapaan.</a:t>
            </a:r>
            <a:r>
              <a:rPr lang="en-US" dirty="0"/>
              <a:t>​</a:t>
            </a:r>
          </a:p>
          <a:p>
            <a:r>
              <a:rPr lang="fi-FI" dirty="0"/>
              <a:t>Keittiön kanssa on sovittu, että siellä voi tarvittaessa käydä vessassa, mikäli aamulla hätä yllättää. Sisälle ei kuitenkaan voi jäädä viettämään aikaa. Keittiön henkilökuntaa on aina aamuisin paikalla. </a:t>
            </a:r>
            <a:r>
              <a:rPr lang="en-US" dirty="0"/>
              <a:t>​</a:t>
            </a:r>
          </a:p>
          <a:p>
            <a:r>
              <a:rPr lang="fi-FI" dirty="0"/>
              <a:t>Yleensä rehtori on koululla paikalla, kun ensimmäiset oppilaat saapuvat koululle. Tällöin koulun vanhan puolen ovi on auki ja sitä kautta voi tarvittaessa tulla hakemaan aikuisen apua ulos. </a:t>
            </a:r>
            <a:r>
              <a:rPr lang="en-US" dirty="0"/>
              <a:t>​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0D0C989-2893-A7E0-2C9E-E9FDB262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90C50-935D-4CCD-B99B-57C8DA5058B4}" type="datetime1">
              <a:rPr lang="fi-FI" smtClean="0"/>
              <a:pPr>
                <a:defRPr/>
              </a:pPr>
              <a:t>2.9.2025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73D614B-123E-E927-44AF-E51DECB820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91283E-09E1-4D1D-AC71-2E636A992509}" type="slidenum">
              <a:rPr lang="en-FI" smtClean="0"/>
              <a:pPr>
                <a:defRPr/>
              </a:pPr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1870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B5F223-F0A5-3687-7850-5949D462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/>
              <a:t>Poissaolot ja Kuopion kouluun kiinnittymisen malli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CF39C9-25AF-517A-A9F5-F31FF4680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Huoltaja ilmoittaa poissaoloista Wilmassa ja tekee tarvittaessa loma-anomukset Wilman kautta. Pidempien lomien kohdalla on hyvä olla opettajaan yhteydessä ennen loman varaamista ja loma-anomuksen tekemistä.</a:t>
            </a:r>
            <a:r>
              <a:rPr lang="en-US" dirty="0"/>
              <a:t>​</a:t>
            </a:r>
          </a:p>
          <a:p>
            <a:r>
              <a:rPr lang="fi-FI" dirty="0"/>
              <a:t>Kouluun sitouttamisen portaita ja kouluun sitouttamisen mallia käytetään rinnakkain </a:t>
            </a:r>
            <a:r>
              <a:rPr lang="fi-FI" dirty="0" err="1"/>
              <a:t>WilmaNotin</a:t>
            </a:r>
            <a:r>
              <a:rPr lang="fi-FI" dirty="0"/>
              <a:t> poissaolohälytysten kanssa.</a:t>
            </a:r>
            <a:r>
              <a:rPr lang="en-US" dirty="0"/>
              <a:t>​</a:t>
            </a:r>
          </a:p>
          <a:p>
            <a:r>
              <a:rPr lang="fi-FI" u="sng" dirty="0">
                <a:hlinkClick r:id="rId2"/>
              </a:rPr>
              <a:t>https://www.kuopio.fi/app/uploads/2025/01/kouluun-sitouttamisen-kasikirja.pdf</a:t>
            </a:r>
            <a:r>
              <a:rPr lang="fi-FI" dirty="0"/>
              <a:t>​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5F327A-4A1B-42BD-85F0-EC2F54A3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90C50-935D-4CCD-B99B-57C8DA5058B4}" type="datetime1">
              <a:rPr lang="fi-FI" smtClean="0"/>
              <a:pPr>
                <a:defRPr/>
              </a:pPr>
              <a:t>2.9.2025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EBF857D-BA84-FD90-2892-5D7C2654D0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91283E-09E1-4D1D-AC71-2E636A992509}" type="slidenum">
              <a:rPr lang="en-FI" smtClean="0"/>
              <a:pPr>
                <a:defRPr/>
              </a:pPr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4159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4BD21B-DE52-BBE0-D5E2-8171A27C4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 dirty="0"/>
              <a:t>Järjestyssäännöt ja mobiililaitteiden käyttö koulussa​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EEF58B-D718-8F64-D684-1CC3FEEEF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Tietokoneiden, matkapuhelinten ja muiden mobiililaitteiden käyttö ​</a:t>
            </a:r>
          </a:p>
          <a:p>
            <a:r>
              <a:rPr lang="fi-FI" dirty="0"/>
              <a:t>Noudatan laitteiden käytössä hyviä tapoja. </a:t>
            </a:r>
            <a:r>
              <a:rPr lang="en-US" dirty="0"/>
              <a:t>​</a:t>
            </a:r>
          </a:p>
          <a:p>
            <a:r>
              <a:rPr lang="fi-FI" dirty="0"/>
              <a:t>Voin käyttää omia laitteita koulupäivän aikana opettajan ohjeiden mukaisesti. ​</a:t>
            </a:r>
          </a:p>
          <a:p>
            <a:r>
              <a:rPr lang="fi-FI" dirty="0"/>
              <a:t>Henkilökohtainen älylaitteeni on omalla vastuullani ja pidän sen poissa näkyvistä koko koulupäivän ajan esimerkiksi repussani. ​</a:t>
            </a:r>
          </a:p>
          <a:p>
            <a:r>
              <a:rPr lang="fi-FI" dirty="0"/>
              <a:t>Laitteista ei saa koitua häiriötä.​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JÄRJESTYSÄÄNNÖT OVAT LUETTAVISSA KOULUN KOTISIVUILLA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C521B6-BE45-8C8E-7D75-EC4AD6C74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90C50-935D-4CCD-B99B-57C8DA5058B4}" type="datetime1">
              <a:rPr lang="fi-FI" smtClean="0"/>
              <a:pPr>
                <a:defRPr/>
              </a:pPr>
              <a:t>2.9.2025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E9D4DE4-F7BD-82E0-4137-CD7CE24C14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91283E-09E1-4D1D-AC71-2E636A992509}" type="slidenum">
              <a:rPr lang="en-FI" smtClean="0"/>
              <a:pPr>
                <a:defRPr/>
              </a:pPr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53123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2CB5A5-FD8D-F738-0977-C128E4EF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236" y="256026"/>
            <a:ext cx="8313127" cy="866851"/>
          </a:xfrm>
        </p:spPr>
        <p:txBody>
          <a:bodyPr/>
          <a:lstStyle/>
          <a:p>
            <a:r>
              <a:rPr lang="fi-FI" dirty="0"/>
              <a:t>Oppimiskeskustelut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E9FFCE-BCE5-EC1E-F7F3-CCBF91DA5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36" y="1071564"/>
            <a:ext cx="8313127" cy="3746904"/>
          </a:xfrm>
        </p:spPr>
        <p:txBody>
          <a:bodyPr/>
          <a:lstStyle/>
          <a:p>
            <a:r>
              <a:rPr lang="fi-FI" dirty="0"/>
              <a:t>Oppimiskeskusteluja on uudistettu niin, että käytettävä lomake on nyt Wilmassa. </a:t>
            </a:r>
            <a:r>
              <a:rPr lang="en-US" dirty="0"/>
              <a:t>​</a:t>
            </a:r>
          </a:p>
          <a:p>
            <a:r>
              <a:rPr lang="fi-FI" dirty="0"/>
              <a:t>Keskustelut käydään tuttuun tapaan marras-tammikuussa ja opettajat laittavat aiheesta tarkempaa viestiä lähempänä.</a:t>
            </a:r>
            <a:r>
              <a:rPr lang="en-US" dirty="0"/>
              <a:t>​</a:t>
            </a:r>
          </a:p>
          <a:p>
            <a:r>
              <a:rPr lang="fi-FI" dirty="0"/>
              <a:t>Huoltajan tulee varata aika oppimiskeskusteluun ja täyttää lomake yhdessä oppilaan kanssa ennen keskustelua. </a:t>
            </a:r>
            <a:r>
              <a:rPr lang="en-US" dirty="0"/>
              <a:t>​</a:t>
            </a:r>
          </a:p>
          <a:p>
            <a:r>
              <a:rPr lang="fi-FI" dirty="0"/>
              <a:t>Keskustelussa lomake käydään opettajan kanssa läpi ja sinne tehdään tarvittavat kirjaukset. </a:t>
            </a:r>
            <a:r>
              <a:rPr lang="en-US" dirty="0"/>
              <a:t>​</a:t>
            </a:r>
          </a:p>
          <a:p>
            <a:r>
              <a:rPr lang="fi-FI" u="sng" dirty="0">
                <a:hlinkClick r:id="rId2"/>
              </a:rPr>
              <a:t>Huoltajan ohjeet</a:t>
            </a:r>
            <a:r>
              <a:rPr lang="en-US" dirty="0"/>
              <a:t>​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3400F8-CB55-1ACD-A538-C47EB01D4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90C50-935D-4CCD-B99B-57C8DA5058B4}" type="datetime1">
              <a:rPr lang="fi-FI" smtClean="0"/>
              <a:pPr>
                <a:defRPr/>
              </a:pPr>
              <a:t>2.9.2025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68E2A1-E77D-828E-346C-66C1ECE7CD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91283E-09E1-4D1D-AC71-2E636A992509}" type="slidenum">
              <a:rPr lang="en-FI" smtClean="0"/>
              <a:pPr>
                <a:defRPr/>
              </a:pPr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97336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D195E0-119A-95EE-61B2-8D4E323CA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Oppimisen tuen lain uudistus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AA5252-1B74-0FCA-6042-82AC2579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490C50-935D-4CCD-B99B-57C8DA5058B4}" type="datetime1">
              <a:rPr lang="fi-FI" smtClean="0"/>
              <a:pPr>
                <a:defRPr/>
              </a:pPr>
              <a:t>2.9.2025</a:t>
            </a:fld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B00D6AD-19E6-5050-2C7E-E049615BDB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91283E-09E1-4D1D-AC71-2E636A992509}" type="slidenum">
              <a:rPr lang="en-FI" smtClean="0"/>
              <a:pPr>
                <a:defRPr/>
              </a:pPr>
              <a:t>9</a:t>
            </a:fld>
            <a:endParaRPr lang="en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4134FE-2E1B-5857-6626-E3CFF7CF5C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35" y="1658850"/>
            <a:ext cx="5913927" cy="33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753790"/>
      </p:ext>
    </p:extLst>
  </p:cSld>
  <p:clrMapOvr>
    <a:masterClrMapping/>
  </p:clrMapOvr>
</p:sld>
</file>

<file path=ppt/theme/theme1.xml><?xml version="1.0" encoding="utf-8"?>
<a:theme xmlns:a="http://schemas.openxmlformats.org/drawingml/2006/main" name="Kuopio Office-teema">
  <a:themeElements>
    <a:clrScheme name="Kuopio_250v">
      <a:dk1>
        <a:srgbClr val="000000"/>
      </a:dk1>
      <a:lt1>
        <a:srgbClr val="FFFFFF"/>
      </a:lt1>
      <a:dk2>
        <a:srgbClr val="79004E"/>
      </a:dk2>
      <a:lt2>
        <a:srgbClr val="FFFFFF"/>
      </a:lt2>
      <a:accent1>
        <a:srgbClr val="79004E"/>
      </a:accent1>
      <a:accent2>
        <a:srgbClr val="B63B8A"/>
      </a:accent2>
      <a:accent3>
        <a:srgbClr val="F277C6"/>
      </a:accent3>
      <a:accent4>
        <a:srgbClr val="E6BEDD"/>
      </a:accent4>
      <a:accent5>
        <a:srgbClr val="F6AA63"/>
      </a:accent5>
      <a:accent6>
        <a:srgbClr val="E56954"/>
      </a:accent6>
      <a:hlink>
        <a:srgbClr val="5971DF"/>
      </a:hlink>
      <a:folHlink>
        <a:srgbClr val="8030A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opio250juhlavuosi_mallipohja.potx" id="{077D9BE0-3DB3-4E24-9F77-114BC99598B8}" vid="{79A6B40E-CD24-4D02-BDAC-4F1701255B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5553D131F5D7B49A42F4C67D12431EA" ma:contentTypeVersion="4" ma:contentTypeDescription="Luo uusi asiakirja." ma:contentTypeScope="" ma:versionID="888773134744ad1f7a713af4e08c3a19">
  <xsd:schema xmlns:xsd="http://www.w3.org/2001/XMLSchema" xmlns:xs="http://www.w3.org/2001/XMLSchema" xmlns:p="http://schemas.microsoft.com/office/2006/metadata/properties" xmlns:ns2="27ab71b5-cdee-4343-8a4b-4d213340aa4f" targetNamespace="http://schemas.microsoft.com/office/2006/metadata/properties" ma:root="true" ma:fieldsID="cc07627c3e53839b80fcab595f8fc352" ns2:_="">
    <xsd:import namespace="27ab71b5-cdee-4343-8a4b-4d213340aa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b71b5-cdee-4343-8a4b-4d213340aa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C5BD3D-8140-441C-8C15-F8AF7D596B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1A20F6-FFC2-4F59-B842-666F5D60F4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ab71b5-cdee-4343-8a4b-4d213340aa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FAB091-C97A-4757-BE98-C74C9B56222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275d267-0136-4bb0-819c-20810c1b0dd1}" enabled="1" method="Privileged" siteId="{e4fe067b-23eb-4679-8fd5-938ea7d9591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Kuopio250juhlavuosi_mallipohja</Template>
  <TotalTime>49</TotalTime>
  <Words>1135</Words>
  <Application>Microsoft Office PowerPoint</Application>
  <PresentationFormat>Näytössä katseltava esitys (16:9)</PresentationFormat>
  <Paragraphs>139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System Font Regular</vt:lpstr>
      <vt:lpstr>Kuopio Office-teema</vt:lpstr>
      <vt:lpstr>Vanhempainilta</vt:lpstr>
      <vt:lpstr>Henkilöstö</vt:lpstr>
      <vt:lpstr>Yleisiä asioita</vt:lpstr>
      <vt:lpstr>Kuljetukset</vt:lpstr>
      <vt:lpstr>Kuljetuksia odottavien oppilaiden valvonta</vt:lpstr>
      <vt:lpstr>Poissaolot ja Kuopion kouluun kiinnittymisen malli</vt:lpstr>
      <vt:lpstr>Järjestyssäännöt ja mobiililaitteiden käyttö koulussa​</vt:lpstr>
      <vt:lpstr>Oppimiskeskustelut</vt:lpstr>
      <vt:lpstr>Oppimisen tuen lain uudistus</vt:lpstr>
      <vt:lpstr>Oppimisen edellytyksiä tukevat opetusjärjestelyt ja ryhmäkohtainen tuki​</vt:lpstr>
      <vt:lpstr>Oppilaskohtaiset tukitoimet</vt:lpstr>
      <vt:lpstr>Kiusaamisen vastainen työ Kuopion kaupungin perusopetuksessa</vt:lpstr>
      <vt:lpstr>Kiusaamiseen puuttuminen Pihkainmäen koulussa​ ​ ​</vt:lpstr>
      <vt:lpstr>Kiusaamiseen puuttuminen Pihkainmäen koulussa​ ​ ​</vt:lpstr>
      <vt:lpstr>Juhlitaan yhdessä!</vt:lpstr>
      <vt:lpstr>Kiitoksia!</vt:lpstr>
    </vt:vector>
  </TitlesOfParts>
  <Company>Istekki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Nenonen Ville-Pekka</dc:creator>
  <cp:lastModifiedBy>Nenonen Ville-Pekka</cp:lastModifiedBy>
  <cp:revision>4</cp:revision>
  <dcterms:created xsi:type="dcterms:W3CDTF">2025-08-25T07:57:56Z</dcterms:created>
  <dcterms:modified xsi:type="dcterms:W3CDTF">2025-09-02T08:02:17Z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0x01010065553D131F5D7B49A42F4C67D12431EA</vt:lpwstr>
  </property>
</Properties>
</file>