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10"/>
  </p:notesMasterIdLst>
  <p:sldIdLst>
    <p:sldId id="256" r:id="rId5"/>
    <p:sldId id="257" r:id="rId6"/>
    <p:sldId id="258" r:id="rId7"/>
    <p:sldId id="259" r:id="rId8"/>
    <p:sldId id="260" r:id="rId9"/>
  </p:sldIdLst>
  <p:sldSz cx="24384000" cy="13716000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1" roundtripDataSignature="AMtx7mhAyelNr7nQ4ifgHfWiumhnO7pna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akko Mäki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3A075B-8983-4281-8B10-8C8F67BD3F71}" v="15" dt="2022-08-15T08:13:39.0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customschemas.google.com/relationships/presentationmetadata" Target="metadata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äkinen Alisa" userId="ff94d537-2d8f-4c75-aced-7aecb2743312" providerId="ADAL" clId="{843A075B-8983-4281-8B10-8C8F67BD3F71}"/>
    <pc:docChg chg="undo custSel modSld">
      <pc:chgData name="Mäkinen Alisa" userId="ff94d537-2d8f-4c75-aced-7aecb2743312" providerId="ADAL" clId="{843A075B-8983-4281-8B10-8C8F67BD3F71}" dt="2022-08-15T08:14:04.449" v="98" actId="1035"/>
      <pc:docMkLst>
        <pc:docMk/>
      </pc:docMkLst>
      <pc:sldChg chg="modTransition">
        <pc:chgData name="Mäkinen Alisa" userId="ff94d537-2d8f-4c75-aced-7aecb2743312" providerId="ADAL" clId="{843A075B-8983-4281-8B10-8C8F67BD3F71}" dt="2022-08-15T08:03:56.062" v="24"/>
        <pc:sldMkLst>
          <pc:docMk/>
          <pc:sldMk cId="0" sldId="256"/>
        </pc:sldMkLst>
      </pc:sldChg>
      <pc:sldChg chg="addSp delSp modSp mod modTransition delCm">
        <pc:chgData name="Mäkinen Alisa" userId="ff94d537-2d8f-4c75-aced-7aecb2743312" providerId="ADAL" clId="{843A075B-8983-4281-8B10-8C8F67BD3F71}" dt="2022-08-15T08:11:05.673" v="38" actId="1592"/>
        <pc:sldMkLst>
          <pc:docMk/>
          <pc:sldMk cId="0" sldId="257"/>
        </pc:sldMkLst>
        <pc:spChg chg="add mod">
          <ac:chgData name="Mäkinen Alisa" userId="ff94d537-2d8f-4c75-aced-7aecb2743312" providerId="ADAL" clId="{843A075B-8983-4281-8B10-8C8F67BD3F71}" dt="2022-08-15T08:03:23.699" v="1"/>
          <ac:spMkLst>
            <pc:docMk/>
            <pc:sldMk cId="0" sldId="257"/>
            <ac:spMk id="7" creationId="{A767B9B6-F0BC-4655-BF2E-A67F393552C6}"/>
          </ac:spMkLst>
        </pc:spChg>
        <pc:spChg chg="del">
          <ac:chgData name="Mäkinen Alisa" userId="ff94d537-2d8f-4c75-aced-7aecb2743312" providerId="ADAL" clId="{843A075B-8983-4281-8B10-8C8F67BD3F71}" dt="2022-08-15T08:03:23.378" v="0" actId="478"/>
          <ac:spMkLst>
            <pc:docMk/>
            <pc:sldMk cId="0" sldId="257"/>
            <ac:spMk id="94" creationId="{00000000-0000-0000-0000-000000000000}"/>
          </ac:spMkLst>
        </pc:spChg>
        <pc:spChg chg="mod">
          <ac:chgData name="Mäkinen Alisa" userId="ff94d537-2d8f-4c75-aced-7aecb2743312" providerId="ADAL" clId="{843A075B-8983-4281-8B10-8C8F67BD3F71}" dt="2022-08-15T08:03:23.764" v="2" actId="27636"/>
          <ac:spMkLst>
            <pc:docMk/>
            <pc:sldMk cId="0" sldId="257"/>
            <ac:spMk id="95" creationId="{00000000-0000-0000-0000-000000000000}"/>
          </ac:spMkLst>
        </pc:spChg>
        <pc:spChg chg="mod">
          <ac:chgData name="Mäkinen Alisa" userId="ff94d537-2d8f-4c75-aced-7aecb2743312" providerId="ADAL" clId="{843A075B-8983-4281-8B10-8C8F67BD3F71}" dt="2022-08-15T08:10:49.524" v="37" actId="1076"/>
          <ac:spMkLst>
            <pc:docMk/>
            <pc:sldMk cId="0" sldId="257"/>
            <ac:spMk id="96" creationId="{00000000-0000-0000-0000-000000000000}"/>
          </ac:spMkLst>
        </pc:spChg>
      </pc:sldChg>
      <pc:sldChg chg="addSp delSp modSp mod modTransition modAnim">
        <pc:chgData name="Mäkinen Alisa" userId="ff94d537-2d8f-4c75-aced-7aecb2743312" providerId="ADAL" clId="{843A075B-8983-4281-8B10-8C8F67BD3F71}" dt="2022-08-15T08:14:04.449" v="98" actId="1035"/>
        <pc:sldMkLst>
          <pc:docMk/>
          <pc:sldMk cId="0" sldId="258"/>
        </pc:sldMkLst>
        <pc:spChg chg="add del mod">
          <ac:chgData name="Mäkinen Alisa" userId="ff94d537-2d8f-4c75-aced-7aecb2743312" providerId="ADAL" clId="{843A075B-8983-4281-8B10-8C8F67BD3F71}" dt="2022-08-15T08:13:01.560" v="72" actId="478"/>
          <ac:spMkLst>
            <pc:docMk/>
            <pc:sldMk cId="0" sldId="258"/>
            <ac:spMk id="3" creationId="{8D4670C2-4DE7-4054-977B-47CA656310C6}"/>
          </ac:spMkLst>
        </pc:spChg>
        <pc:spChg chg="add mod">
          <ac:chgData name="Mäkinen Alisa" userId="ff94d537-2d8f-4c75-aced-7aecb2743312" providerId="ADAL" clId="{843A075B-8983-4281-8B10-8C8F67BD3F71}" dt="2022-08-15T08:03:27.042" v="7"/>
          <ac:spMkLst>
            <pc:docMk/>
            <pc:sldMk cId="0" sldId="258"/>
            <ac:spMk id="7" creationId="{1DFB32CD-C89A-48B6-9D20-601729355C01}"/>
          </ac:spMkLst>
        </pc:spChg>
        <pc:spChg chg="add mod">
          <ac:chgData name="Mäkinen Alisa" userId="ff94d537-2d8f-4c75-aced-7aecb2743312" providerId="ADAL" clId="{843A075B-8983-4281-8B10-8C8F67BD3F71}" dt="2022-08-15T08:14:04.449" v="98" actId="1035"/>
          <ac:spMkLst>
            <pc:docMk/>
            <pc:sldMk cId="0" sldId="258"/>
            <ac:spMk id="12" creationId="{E367AA31-2E4C-4D8C-AD50-C38E17F496F6}"/>
          </ac:spMkLst>
        </pc:spChg>
        <pc:spChg chg="del">
          <ac:chgData name="Mäkinen Alisa" userId="ff94d537-2d8f-4c75-aced-7aecb2743312" providerId="ADAL" clId="{843A075B-8983-4281-8B10-8C8F67BD3F71}" dt="2022-08-15T08:03:26.786" v="6" actId="478"/>
          <ac:spMkLst>
            <pc:docMk/>
            <pc:sldMk cId="0" sldId="258"/>
            <ac:spMk id="103" creationId="{00000000-0000-0000-0000-000000000000}"/>
          </ac:spMkLst>
        </pc:spChg>
        <pc:spChg chg="mod">
          <ac:chgData name="Mäkinen Alisa" userId="ff94d537-2d8f-4c75-aced-7aecb2743312" providerId="ADAL" clId="{843A075B-8983-4281-8B10-8C8F67BD3F71}" dt="2022-08-15T08:11:20.320" v="40" actId="207"/>
          <ac:spMkLst>
            <pc:docMk/>
            <pc:sldMk cId="0" sldId="258"/>
            <ac:spMk id="104" creationId="{00000000-0000-0000-0000-000000000000}"/>
          </ac:spMkLst>
        </pc:spChg>
        <pc:spChg chg="del">
          <ac:chgData name="Mäkinen Alisa" userId="ff94d537-2d8f-4c75-aced-7aecb2743312" providerId="ADAL" clId="{843A075B-8983-4281-8B10-8C8F67BD3F71}" dt="2022-08-15T08:12:58.916" v="71" actId="478"/>
          <ac:spMkLst>
            <pc:docMk/>
            <pc:sldMk cId="0" sldId="258"/>
            <ac:spMk id="105" creationId="{00000000-0000-0000-0000-000000000000}"/>
          </ac:spMkLst>
        </pc:spChg>
        <pc:picChg chg="add mod">
          <ac:chgData name="Mäkinen Alisa" userId="ff94d537-2d8f-4c75-aced-7aecb2743312" providerId="ADAL" clId="{843A075B-8983-4281-8B10-8C8F67BD3F71}" dt="2022-08-15T08:13:37.753" v="84" actId="1076"/>
          <ac:picMkLst>
            <pc:docMk/>
            <pc:sldMk cId="0" sldId="258"/>
            <ac:picMk id="5" creationId="{86ADAE98-DB07-462C-90F8-4BF22D1A5E99}"/>
          </ac:picMkLst>
        </pc:picChg>
      </pc:sldChg>
      <pc:sldChg chg="addSp delSp modSp mod modTransition modAnim">
        <pc:chgData name="Mäkinen Alisa" userId="ff94d537-2d8f-4c75-aced-7aecb2743312" providerId="ADAL" clId="{843A075B-8983-4281-8B10-8C8F67BD3F71}" dt="2022-08-15T08:12:14.102" v="65"/>
        <pc:sldMkLst>
          <pc:docMk/>
          <pc:sldMk cId="0" sldId="259"/>
        </pc:sldMkLst>
        <pc:spChg chg="add mod">
          <ac:chgData name="Mäkinen Alisa" userId="ff94d537-2d8f-4c75-aced-7aecb2743312" providerId="ADAL" clId="{843A075B-8983-4281-8B10-8C8F67BD3F71}" dt="2022-08-15T08:03:30.848" v="9"/>
          <ac:spMkLst>
            <pc:docMk/>
            <pc:sldMk cId="0" sldId="259"/>
            <ac:spMk id="6" creationId="{B372269D-F33C-4D80-9AC5-A68905D55A7C}"/>
          </ac:spMkLst>
        </pc:spChg>
        <pc:spChg chg="del">
          <ac:chgData name="Mäkinen Alisa" userId="ff94d537-2d8f-4c75-aced-7aecb2743312" providerId="ADAL" clId="{843A075B-8983-4281-8B10-8C8F67BD3F71}" dt="2022-08-15T08:03:30.572" v="8" actId="478"/>
          <ac:spMkLst>
            <pc:docMk/>
            <pc:sldMk cId="0" sldId="259"/>
            <ac:spMk id="112" creationId="{00000000-0000-0000-0000-000000000000}"/>
          </ac:spMkLst>
        </pc:spChg>
        <pc:spChg chg="mod">
          <ac:chgData name="Mäkinen Alisa" userId="ff94d537-2d8f-4c75-aced-7aecb2743312" providerId="ADAL" clId="{843A075B-8983-4281-8B10-8C8F67BD3F71}" dt="2022-08-15T08:11:26.902" v="42" actId="207"/>
          <ac:spMkLst>
            <pc:docMk/>
            <pc:sldMk cId="0" sldId="259"/>
            <ac:spMk id="113" creationId="{00000000-0000-0000-0000-000000000000}"/>
          </ac:spMkLst>
        </pc:spChg>
      </pc:sldChg>
      <pc:sldChg chg="addSp delSp modSp mod modTransition modAnim">
        <pc:chgData name="Mäkinen Alisa" userId="ff94d537-2d8f-4c75-aced-7aecb2743312" providerId="ADAL" clId="{843A075B-8983-4281-8B10-8C8F67BD3F71}" dt="2022-08-15T08:12:32.542" v="70"/>
        <pc:sldMkLst>
          <pc:docMk/>
          <pc:sldMk cId="0" sldId="260"/>
        </pc:sldMkLst>
        <pc:spChg chg="add mod">
          <ac:chgData name="Mäkinen Alisa" userId="ff94d537-2d8f-4c75-aced-7aecb2743312" providerId="ADAL" clId="{843A075B-8983-4281-8B10-8C8F67BD3F71}" dt="2022-08-15T08:03:35.125" v="11"/>
          <ac:spMkLst>
            <pc:docMk/>
            <pc:sldMk cId="0" sldId="260"/>
            <ac:spMk id="6" creationId="{7DEC7FF9-B04C-40A8-9F84-5C5CE5EB6615}"/>
          </ac:spMkLst>
        </pc:spChg>
        <pc:spChg chg="del">
          <ac:chgData name="Mäkinen Alisa" userId="ff94d537-2d8f-4c75-aced-7aecb2743312" providerId="ADAL" clId="{843A075B-8983-4281-8B10-8C8F67BD3F71}" dt="2022-08-15T08:03:34.835" v="10" actId="478"/>
          <ac:spMkLst>
            <pc:docMk/>
            <pc:sldMk cId="0" sldId="260"/>
            <ac:spMk id="120" creationId="{00000000-0000-0000-0000-000000000000}"/>
          </ac:spMkLst>
        </pc:spChg>
        <pc:spChg chg="mod">
          <ac:chgData name="Mäkinen Alisa" userId="ff94d537-2d8f-4c75-aced-7aecb2743312" providerId="ADAL" clId="{843A075B-8983-4281-8B10-8C8F67BD3F71}" dt="2022-08-15T08:11:58.098" v="63" actId="20577"/>
          <ac:spMkLst>
            <pc:docMk/>
            <pc:sldMk cId="0" sldId="260"/>
            <ac:spMk id="12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b2a0ff99a7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gb2a0ff99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200" cy="335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36f0c84e3b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" name="Google Shape;90;g136f0c84e3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36f0c84e3b_0_12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g136f0c84e3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36f0c84e3b_0_18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g136f0c84e3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36f0c84e3b_0_28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g136f0c84e3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Mukautettu asettelu">
  <p:cSld name="9_Mukautettu asettelu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sz="96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Mukautettu asettelu">
  <p:cSld name="7_Mukautettu asettelu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Image Half Full">
  <p:cSld name="22_Image Half Ful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3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1" name="Google Shape;31;p13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" name="Google Shape;32;p13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" name="Google Shape;33;p13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Image Half Full">
  <p:cSld name="17_Image Half Full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03274" y="78814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>
            <a:spLocks noGrp="1"/>
          </p:cNvSpPr>
          <p:nvPr>
            <p:ph type="pic" idx="2"/>
          </p:nvPr>
        </p:nvSpPr>
        <p:spPr>
          <a:xfrm>
            <a:off x="803726" y="26804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87788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>
            <a:spLocks noGrp="1"/>
          </p:cNvSpPr>
          <p:nvPr>
            <p:ph type="pic" idx="4"/>
          </p:nvPr>
        </p:nvSpPr>
        <p:spPr>
          <a:xfrm>
            <a:off x="8779326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7"/>
          <p:cNvSpPr txBox="1">
            <a:spLocks noGrp="1"/>
          </p:cNvSpPr>
          <p:nvPr>
            <p:ph type="body" idx="5"/>
          </p:nvPr>
        </p:nvSpPr>
        <p:spPr>
          <a:xfrm>
            <a:off x="16754473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>
            <a:spLocks noGrp="1"/>
          </p:cNvSpPr>
          <p:nvPr>
            <p:ph type="pic" idx="6"/>
          </p:nvPr>
        </p:nvSpPr>
        <p:spPr>
          <a:xfrm>
            <a:off x="16754927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832756" y="12293264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Image Half Full">
  <p:cSld name="18_Image Half Full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>
            <a:spLocks noGrp="1"/>
          </p:cNvSpPr>
          <p:nvPr>
            <p:ph type="pic" idx="2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Half Full">
  <p:cSld name="4_Image Half Full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73" cy="162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0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4"/>
              <a:buFont typeface="Arial"/>
              <a:buNone/>
            </a:pPr>
            <a:endParaRPr sz="302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 Half Full">
  <p:cSld name="8_Image Half Full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>
            <a:spLocks noGrp="1"/>
          </p:cNvSpPr>
          <p:nvPr>
            <p:ph type="pic" idx="2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1"/>
          <p:cNvSpPr txBox="1">
            <a:spLocks noGrp="1"/>
          </p:cNvSpPr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Image Half Full">
  <p:cSld name="14_Image Half Ful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2"/>
          <p:cNvSpPr txBox="1">
            <a:spLocks noGrp="1"/>
          </p:cNvSpPr>
          <p:nvPr>
            <p:ph type="body" idx="1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>
            <a:spLocks noGrp="1"/>
          </p:cNvSpPr>
          <p:nvPr>
            <p:ph type="pic" idx="2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2"/>
          <p:cNvSpPr txBox="1">
            <a:spLocks noGrp="1"/>
          </p:cNvSpPr>
          <p:nvPr>
            <p:ph type="body" idx="3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>
            <a:spLocks noGrp="1"/>
          </p:cNvSpPr>
          <p:nvPr>
            <p:ph type="pic" idx="4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2"/>
          <p:cNvSpPr txBox="1">
            <a:spLocks noGrp="1"/>
          </p:cNvSpPr>
          <p:nvPr>
            <p:ph type="body" idx="5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>
            <a:spLocks noGrp="1"/>
          </p:cNvSpPr>
          <p:nvPr>
            <p:ph type="pic" idx="6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2"/>
          <p:cNvSpPr txBox="1">
            <a:spLocks noGrp="1"/>
          </p:cNvSpPr>
          <p:nvPr>
            <p:ph type="body" idx="7"/>
          </p:nvPr>
        </p:nvSpPr>
        <p:spPr>
          <a:xfrm>
            <a:off x="18390370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>
            <a:spLocks noGrp="1"/>
          </p:cNvSpPr>
          <p:nvPr>
            <p:ph type="pic" idx="8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199" cy="8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sldNum" idx="12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2a0ff99a7_0_0"/>
          <p:cNvSpPr txBox="1">
            <a:spLocks noGrp="1"/>
          </p:cNvSpPr>
          <p:nvPr>
            <p:ph type="title"/>
          </p:nvPr>
        </p:nvSpPr>
        <p:spPr>
          <a:xfrm>
            <a:off x="899275" y="6077724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</a:pPr>
            <a:r>
              <a:rPr lang="fi-FI"/>
              <a:t>Epäsuora kerront</a:t>
            </a:r>
            <a:r>
              <a:rPr lang="fi-FI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a</a:t>
            </a:r>
            <a:r>
              <a:rPr lang="fi-FI"/>
              <a:t>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</a:pPr>
            <a:r>
              <a:rPr lang="fi-FI">
                <a:highlight>
                  <a:schemeClr val="accent6"/>
                </a:highlight>
              </a:rPr>
              <a:t>–</a:t>
            </a:r>
            <a:r>
              <a:rPr lang="fi-FI"/>
              <a:t> Käskyt, kiellot ja pyynnöt</a:t>
            </a:r>
            <a:endParaRPr/>
          </a:p>
        </p:txBody>
      </p:sp>
      <p:sp>
        <p:nvSpPr>
          <p:cNvPr id="86" name="Google Shape;86;gb2a0ff99a7_0_0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fi-FI"/>
              <a:t>Module 6 Grammar</a:t>
            </a:r>
            <a:endParaRPr/>
          </a:p>
        </p:txBody>
      </p:sp>
      <p:sp>
        <p:nvSpPr>
          <p:cNvPr id="87" name="Google Shape;87;gb2a0ff99a7_0_0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fi-FI"/>
              <a:t>New Insight</a:t>
            </a:r>
            <a:r>
              <a:rPr lang="fi-FI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36f0c84e3b_0_0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00" cy="1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Miten käskyt ja kiellot kerrotaan jälkeenpäin?</a:t>
            </a:r>
            <a:endParaRPr/>
          </a:p>
        </p:txBody>
      </p:sp>
      <p:sp>
        <p:nvSpPr>
          <p:cNvPr id="93" name="Google Shape;93;g136f0c84e3b_0_0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  <p:sp>
        <p:nvSpPr>
          <p:cNvPr id="95" name="Google Shape;95;g136f0c84e3b_0_0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500" cy="833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‘Go home!’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‘</a:t>
            </a:r>
            <a:r>
              <a:rPr lang="fi-FI" dirty="0" err="1"/>
              <a:t>Stay</a:t>
            </a:r>
            <a:r>
              <a:rPr lang="fi-FI" dirty="0"/>
              <a:t> </a:t>
            </a:r>
            <a:r>
              <a:rPr lang="fi-FI" dirty="0" err="1"/>
              <a:t>here</a:t>
            </a:r>
            <a:r>
              <a:rPr lang="fi-FI" dirty="0"/>
              <a:t>.’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‘</a:t>
            </a:r>
            <a:r>
              <a:rPr lang="fi-FI" dirty="0" err="1"/>
              <a:t>Please</a:t>
            </a:r>
            <a:r>
              <a:rPr lang="fi-FI" dirty="0"/>
              <a:t> </a:t>
            </a:r>
            <a:r>
              <a:rPr lang="fi-FI" dirty="0" err="1"/>
              <a:t>forgive</a:t>
            </a:r>
            <a:r>
              <a:rPr lang="fi-FI" dirty="0"/>
              <a:t> me.’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‘</a:t>
            </a:r>
            <a:r>
              <a:rPr lang="fi-FI" dirty="0" err="1"/>
              <a:t>Don’t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an </a:t>
            </a:r>
            <a:r>
              <a:rPr lang="fi-FI" dirty="0" err="1"/>
              <a:t>idiot</a:t>
            </a:r>
            <a:r>
              <a:rPr lang="fi-FI" dirty="0"/>
              <a:t>.’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‘</a:t>
            </a:r>
            <a:r>
              <a:rPr lang="fi-FI" dirty="0" err="1"/>
              <a:t>Don’t</a:t>
            </a:r>
            <a:r>
              <a:rPr lang="fi-FI" dirty="0"/>
              <a:t> </a:t>
            </a:r>
            <a:r>
              <a:rPr lang="fi-FI" dirty="0" err="1"/>
              <a:t>say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to </a:t>
            </a:r>
            <a:r>
              <a:rPr lang="fi-FI" dirty="0" err="1"/>
              <a:t>anyone</a:t>
            </a:r>
            <a:r>
              <a:rPr lang="fi-FI" dirty="0"/>
              <a:t>.’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‘</a:t>
            </a:r>
            <a:r>
              <a:rPr lang="fi-FI" dirty="0" err="1"/>
              <a:t>Never</a:t>
            </a:r>
            <a:r>
              <a:rPr lang="fi-FI" dirty="0"/>
              <a:t> </a:t>
            </a:r>
            <a:r>
              <a:rPr lang="fi-FI" dirty="0" err="1"/>
              <a:t>say</a:t>
            </a:r>
            <a:r>
              <a:rPr lang="fi-FI" dirty="0"/>
              <a:t> </a:t>
            </a:r>
            <a:r>
              <a:rPr lang="fi-FI" dirty="0" err="1"/>
              <a:t>never</a:t>
            </a:r>
            <a:r>
              <a:rPr lang="fi-FI" dirty="0"/>
              <a:t>.’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g136f0c84e3b_0_0"/>
          <p:cNvSpPr txBox="1">
            <a:spLocks noGrp="1"/>
          </p:cNvSpPr>
          <p:nvPr>
            <p:ph type="body" idx="2"/>
          </p:nvPr>
        </p:nvSpPr>
        <p:spPr>
          <a:xfrm>
            <a:off x="11241739" y="3134824"/>
            <a:ext cx="13258801" cy="833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She</a:t>
            </a:r>
            <a:r>
              <a:rPr lang="fi-FI" dirty="0"/>
              <a:t> </a:t>
            </a:r>
            <a:r>
              <a:rPr lang="fi-FI" dirty="0" err="1"/>
              <a:t>told</a:t>
            </a:r>
            <a:r>
              <a:rPr lang="fi-FI" dirty="0"/>
              <a:t> me to go hom</a:t>
            </a:r>
            <a:r>
              <a:rPr lang="fi-FI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e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Tim </a:t>
            </a:r>
            <a:r>
              <a:rPr lang="fi-FI" dirty="0" err="1"/>
              <a:t>asked</a:t>
            </a:r>
            <a:r>
              <a:rPr lang="fi-FI" dirty="0"/>
              <a:t> us to </a:t>
            </a:r>
            <a:r>
              <a:rPr lang="fi-FI" dirty="0" err="1"/>
              <a:t>stay</a:t>
            </a:r>
            <a:r>
              <a:rPr lang="fi-FI" dirty="0"/>
              <a:t> </a:t>
            </a:r>
            <a:r>
              <a:rPr lang="fi-FI" dirty="0" err="1"/>
              <a:t>there</a:t>
            </a:r>
            <a:r>
              <a:rPr lang="fi-FI" dirty="0"/>
              <a:t>. 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Cindy </a:t>
            </a:r>
            <a:r>
              <a:rPr lang="fi-FI" dirty="0" err="1"/>
              <a:t>begged</a:t>
            </a:r>
            <a:r>
              <a:rPr lang="fi-FI" dirty="0"/>
              <a:t> me to </a:t>
            </a:r>
            <a:r>
              <a:rPr lang="fi-FI" dirty="0" err="1"/>
              <a:t>forgive</a:t>
            </a:r>
            <a:r>
              <a:rPr lang="fi-FI" dirty="0"/>
              <a:t> </a:t>
            </a:r>
            <a:r>
              <a:rPr lang="fi-FI" dirty="0" err="1"/>
              <a:t>her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Dad</a:t>
            </a:r>
            <a:r>
              <a:rPr lang="fi-FI" dirty="0"/>
              <a:t> </a:t>
            </a:r>
            <a:r>
              <a:rPr lang="fi-FI" dirty="0" err="1"/>
              <a:t>warned</a:t>
            </a:r>
            <a:r>
              <a:rPr lang="fi-FI" dirty="0"/>
              <a:t> me </a:t>
            </a:r>
            <a:r>
              <a:rPr lang="fi-FI" dirty="0" err="1"/>
              <a:t>not</a:t>
            </a:r>
            <a:r>
              <a:rPr lang="fi-FI" dirty="0"/>
              <a:t> to </a:t>
            </a:r>
            <a:r>
              <a:rPr lang="fi-FI" dirty="0" err="1"/>
              <a:t>be</a:t>
            </a:r>
            <a:r>
              <a:rPr lang="fi-FI" dirty="0"/>
              <a:t> an </a:t>
            </a:r>
            <a:r>
              <a:rPr lang="fi-FI" dirty="0" err="1"/>
              <a:t>idiot</a:t>
            </a:r>
            <a:r>
              <a:rPr lang="fi-FI" dirty="0"/>
              <a:t>.  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Matt </a:t>
            </a:r>
            <a:r>
              <a:rPr lang="fi-FI" dirty="0" err="1"/>
              <a:t>begged</a:t>
            </a:r>
            <a:r>
              <a:rPr lang="fi-FI" dirty="0"/>
              <a:t> us </a:t>
            </a:r>
            <a:r>
              <a:rPr lang="fi-FI" dirty="0" err="1"/>
              <a:t>not</a:t>
            </a:r>
            <a:r>
              <a:rPr lang="fi-FI" dirty="0"/>
              <a:t> to </a:t>
            </a:r>
            <a:r>
              <a:rPr lang="fi-FI" dirty="0" err="1"/>
              <a:t>say</a:t>
            </a:r>
            <a:r>
              <a:rPr lang="fi-FI" dirty="0"/>
              <a:t> it to </a:t>
            </a:r>
            <a:r>
              <a:rPr lang="fi-FI" dirty="0" err="1"/>
              <a:t>anyone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Julia </a:t>
            </a:r>
            <a:r>
              <a:rPr lang="fi-FI" dirty="0" err="1"/>
              <a:t>reminded</a:t>
            </a:r>
            <a:r>
              <a:rPr lang="fi-FI" dirty="0"/>
              <a:t> me </a:t>
            </a:r>
            <a:r>
              <a:rPr lang="fi-FI" dirty="0" err="1"/>
              <a:t>never</a:t>
            </a:r>
            <a:r>
              <a:rPr lang="fi-FI" dirty="0"/>
              <a:t> to </a:t>
            </a:r>
            <a:r>
              <a:rPr lang="fi-FI" dirty="0" err="1"/>
              <a:t>say</a:t>
            </a:r>
            <a:r>
              <a:rPr lang="fi-FI" dirty="0"/>
              <a:t> </a:t>
            </a:r>
            <a:r>
              <a:rPr lang="fi-FI" dirty="0" err="1"/>
              <a:t>never</a:t>
            </a:r>
            <a:r>
              <a:rPr lang="fi-FI" dirty="0"/>
              <a:t>. </a:t>
            </a:r>
            <a:endParaRPr dirty="0"/>
          </a:p>
        </p:txBody>
      </p:sp>
      <p:sp>
        <p:nvSpPr>
          <p:cNvPr id="7" name="Google Shape;94;gc48a9d6347_0_0">
            <a:extLst>
              <a:ext uri="{FF2B5EF4-FFF2-40B4-BE49-F238E27FC236}">
                <a16:creationId xmlns:a16="http://schemas.microsoft.com/office/drawing/2014/main" id="{A767B9B6-F0BC-4655-BF2E-A67F393552C6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762516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36f0c84e3b_0_12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00" cy="1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Käskyt, kiellot ja pyynnöt</a:t>
            </a:r>
            <a:endParaRPr/>
          </a:p>
        </p:txBody>
      </p:sp>
      <p:sp>
        <p:nvSpPr>
          <p:cNvPr id="102" name="Google Shape;102;g136f0c84e3b_0_12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  <p:sp>
        <p:nvSpPr>
          <p:cNvPr id="104" name="Google Shape;104;g136f0c84e3b_0_12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500" cy="833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‘</a:t>
            </a:r>
            <a:r>
              <a:rPr lang="fi-FI" b="1" dirty="0"/>
              <a:t>Go</a:t>
            </a:r>
            <a:r>
              <a:rPr lang="fi-FI" dirty="0"/>
              <a:t> home.’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She</a:t>
            </a:r>
            <a:r>
              <a:rPr lang="fi-FI" dirty="0"/>
              <a:t> </a:t>
            </a:r>
            <a:r>
              <a:rPr lang="fi-FI" dirty="0" err="1"/>
              <a:t>told</a:t>
            </a:r>
            <a:r>
              <a:rPr lang="fi-FI" dirty="0"/>
              <a:t> us </a:t>
            </a:r>
            <a:r>
              <a:rPr lang="fi-FI" b="1" dirty="0"/>
              <a:t>to go</a:t>
            </a:r>
            <a:r>
              <a:rPr lang="fi-FI" dirty="0"/>
              <a:t> home. </a:t>
            </a:r>
            <a:endParaRPr dirty="0"/>
          </a:p>
          <a:p>
            <a:pPr marL="457200" lvl="0" indent="-581025" algn="l" rtl="0">
              <a:spcBef>
                <a:spcPts val="2000"/>
              </a:spcBef>
              <a:spcAft>
                <a:spcPts val="0"/>
              </a:spcAft>
              <a:buSzPct val="100000"/>
              <a:buChar char="●"/>
            </a:pPr>
            <a:r>
              <a:rPr lang="fi-FI" dirty="0">
                <a:solidFill>
                  <a:schemeClr val="bg2"/>
                </a:solidFill>
              </a:rPr>
              <a:t>Käskyt kerrotaan verbin perusmuodon (infinitiivin) avulla. </a:t>
            </a:r>
            <a:endParaRPr dirty="0">
              <a:solidFill>
                <a:schemeClr val="bg2"/>
              </a:solidFill>
            </a:endParaRPr>
          </a:p>
          <a:p>
            <a:pPr marL="457200" lvl="0" indent="-58102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fi-FI" dirty="0">
                <a:solidFill>
                  <a:schemeClr val="bg2"/>
                </a:solidFill>
              </a:rPr>
              <a:t>Edessä on </a:t>
            </a:r>
            <a:r>
              <a:rPr lang="fi-FI" b="1" dirty="0">
                <a:solidFill>
                  <a:schemeClr val="bg2"/>
                </a:solidFill>
              </a:rPr>
              <a:t>to</a:t>
            </a:r>
            <a:r>
              <a:rPr lang="fi-FI" dirty="0">
                <a:solidFill>
                  <a:schemeClr val="bg2"/>
                </a:solidFill>
              </a:rPr>
              <a:t>-</a:t>
            </a:r>
            <a:r>
              <a:rPr lang="fi-FI" dirty="0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partikkeli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‘</a:t>
            </a:r>
            <a:r>
              <a:rPr lang="fi-FI" b="1" dirty="0" err="1"/>
              <a:t>Don’t</a:t>
            </a:r>
            <a:r>
              <a:rPr lang="fi-FI" b="1" dirty="0"/>
              <a:t> </a:t>
            </a:r>
            <a:r>
              <a:rPr lang="fi-FI" b="1" dirty="0" err="1"/>
              <a:t>be</a:t>
            </a:r>
            <a:r>
              <a:rPr lang="fi-FI" dirty="0"/>
              <a:t> </a:t>
            </a:r>
            <a:r>
              <a:rPr lang="fi-FI" dirty="0" err="1"/>
              <a:t>late</a:t>
            </a:r>
            <a:r>
              <a:rPr lang="fi-FI" dirty="0"/>
              <a:t>.’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She</a:t>
            </a:r>
            <a:r>
              <a:rPr lang="fi-FI" dirty="0"/>
              <a:t> </a:t>
            </a:r>
            <a:r>
              <a:rPr lang="fi-FI" dirty="0" err="1"/>
              <a:t>asked</a:t>
            </a:r>
            <a:r>
              <a:rPr lang="fi-FI" dirty="0"/>
              <a:t> us </a:t>
            </a:r>
            <a:r>
              <a:rPr lang="fi-FI" b="1" dirty="0" err="1"/>
              <a:t>not</a:t>
            </a:r>
            <a:r>
              <a:rPr lang="fi-FI" b="1" dirty="0"/>
              <a:t> to </a:t>
            </a:r>
            <a:r>
              <a:rPr lang="fi-FI" b="1" dirty="0" err="1"/>
              <a:t>be</a:t>
            </a:r>
            <a:r>
              <a:rPr lang="fi-FI" dirty="0"/>
              <a:t> </a:t>
            </a:r>
            <a:r>
              <a:rPr lang="fi-FI" dirty="0" err="1"/>
              <a:t>late</a:t>
            </a:r>
            <a:r>
              <a:rPr lang="fi-FI" dirty="0"/>
              <a:t>. </a:t>
            </a:r>
            <a:endParaRPr dirty="0"/>
          </a:p>
          <a:p>
            <a:pPr marL="457200" lvl="0" indent="-581025" algn="l" rtl="0">
              <a:spcBef>
                <a:spcPts val="2000"/>
              </a:spcBef>
              <a:spcAft>
                <a:spcPts val="0"/>
              </a:spcAft>
              <a:buSzPct val="100000"/>
              <a:buChar char="●"/>
            </a:pPr>
            <a:r>
              <a:rPr lang="fi-FI" dirty="0">
                <a:solidFill>
                  <a:schemeClr val="bg2"/>
                </a:solidFill>
              </a:rPr>
              <a:t>Kieltoon tulee </a:t>
            </a:r>
            <a:r>
              <a:rPr lang="fi-FI" b="1" dirty="0" err="1">
                <a:solidFill>
                  <a:schemeClr val="bg2"/>
                </a:solidFill>
              </a:rPr>
              <a:t>not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dirty="0">
                <a:solidFill>
                  <a:schemeClr val="bg2"/>
                </a:solidFill>
              </a:rPr>
              <a:t>(tai </a:t>
            </a:r>
            <a:r>
              <a:rPr lang="fi-FI" b="1" dirty="0" err="1">
                <a:solidFill>
                  <a:schemeClr val="bg2"/>
                </a:solidFill>
              </a:rPr>
              <a:t>never</a:t>
            </a:r>
            <a:r>
              <a:rPr lang="fi-FI" dirty="0">
                <a:solidFill>
                  <a:schemeClr val="bg2"/>
                </a:solidFill>
              </a:rPr>
              <a:t>) ennen </a:t>
            </a:r>
            <a:r>
              <a:rPr lang="fi-FI" b="1" dirty="0">
                <a:solidFill>
                  <a:schemeClr val="bg2"/>
                </a:solidFill>
              </a:rPr>
              <a:t>to</a:t>
            </a:r>
            <a:r>
              <a:rPr lang="fi-FI" dirty="0">
                <a:solidFill>
                  <a:schemeClr val="bg2"/>
                </a:solidFill>
              </a:rPr>
              <a:t>-partikkelia. 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7" name="Google Shape;94;gc48a9d6347_0_0">
            <a:extLst>
              <a:ext uri="{FF2B5EF4-FFF2-40B4-BE49-F238E27FC236}">
                <a16:creationId xmlns:a16="http://schemas.microsoft.com/office/drawing/2014/main" id="{1DFB32CD-C89A-48B6-9D20-601729355C0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762516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6ADAE98-DB07-462C-90F8-4BF22D1A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4144" y="3461275"/>
            <a:ext cx="9903456" cy="6609481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E367AA31-2E4C-4D8C-AD50-C38E17F496F6}"/>
              </a:ext>
            </a:extLst>
          </p:cNvPr>
          <p:cNvSpPr txBox="1"/>
          <p:nvPr/>
        </p:nvSpPr>
        <p:spPr>
          <a:xfrm>
            <a:off x="12804144" y="10098288"/>
            <a:ext cx="2398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iStock.com/</a:t>
            </a:r>
            <a:r>
              <a:rPr lang="fi-FI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Deagreez</a:t>
            </a:r>
            <a:endParaRPr lang="fi-F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6f0c84e3b_0_1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Johtolauseen verbejä</a:t>
            </a:r>
            <a:endParaRPr/>
          </a:p>
        </p:txBody>
      </p:sp>
      <p:sp>
        <p:nvSpPr>
          <p:cNvPr id="111" name="Google Shape;111;g136f0c84e3b_0_18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  <p:sp>
        <p:nvSpPr>
          <p:cNvPr id="113" name="Google Shape;113;g136f0c84e3b_0_18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I </a:t>
            </a:r>
            <a:r>
              <a:rPr lang="fi-FI" b="1" dirty="0" err="1"/>
              <a:t>told</a:t>
            </a:r>
            <a:r>
              <a:rPr lang="fi-FI" b="1" dirty="0"/>
              <a:t> </a:t>
            </a:r>
            <a:r>
              <a:rPr lang="fi-FI" dirty="0" err="1"/>
              <a:t>you</a:t>
            </a:r>
            <a:r>
              <a:rPr lang="fi-FI" dirty="0"/>
              <a:t> to </a:t>
            </a:r>
            <a:r>
              <a:rPr lang="fi-FI" dirty="0" err="1"/>
              <a:t>listen</a:t>
            </a:r>
            <a:r>
              <a:rPr lang="fi-FI" dirty="0"/>
              <a:t>.</a:t>
            </a:r>
            <a:endParaRPr dirty="0"/>
          </a:p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Yleisimmät verbit johtolauseessa ovat </a:t>
            </a:r>
            <a:r>
              <a:rPr lang="fi-FI" b="1" dirty="0" err="1">
                <a:solidFill>
                  <a:schemeClr val="bg2"/>
                </a:solidFill>
              </a:rPr>
              <a:t>tell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dirty="0">
                <a:solidFill>
                  <a:schemeClr val="bg2"/>
                </a:solidFill>
              </a:rPr>
              <a:t>(</a:t>
            </a:r>
            <a:r>
              <a:rPr lang="fi-FI" i="1" dirty="0">
                <a:solidFill>
                  <a:schemeClr val="bg2"/>
                </a:solidFill>
              </a:rPr>
              <a:t>käskeä</a:t>
            </a:r>
            <a:r>
              <a:rPr lang="fi-FI" dirty="0">
                <a:solidFill>
                  <a:schemeClr val="bg2"/>
                </a:solidFill>
              </a:rPr>
              <a:t>) ja </a:t>
            </a:r>
            <a:r>
              <a:rPr lang="fi-FI" b="1" dirty="0" err="1">
                <a:solidFill>
                  <a:schemeClr val="bg2"/>
                </a:solidFill>
              </a:rPr>
              <a:t>ask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dirty="0">
                <a:solidFill>
                  <a:schemeClr val="bg2"/>
                </a:solidFill>
              </a:rPr>
              <a:t>(</a:t>
            </a:r>
            <a:r>
              <a:rPr lang="fi-FI" i="1" dirty="0">
                <a:solidFill>
                  <a:schemeClr val="bg2"/>
                </a:solidFill>
              </a:rPr>
              <a:t>pyytää</a:t>
            </a:r>
            <a:r>
              <a:rPr lang="fi-FI" dirty="0">
                <a:solidFill>
                  <a:schemeClr val="bg2"/>
                </a:solidFill>
              </a:rPr>
              <a:t>)</a:t>
            </a:r>
            <a:endParaRPr dirty="0">
              <a:solidFill>
                <a:schemeClr val="bg2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Muita verbejä mm. </a:t>
            </a:r>
            <a:r>
              <a:rPr lang="fi-FI" b="1" dirty="0" err="1">
                <a:solidFill>
                  <a:schemeClr val="bg2"/>
                </a:solidFill>
              </a:rPr>
              <a:t>warn</a:t>
            </a:r>
            <a:r>
              <a:rPr lang="fi-FI" dirty="0">
                <a:solidFill>
                  <a:schemeClr val="bg2"/>
                </a:solidFill>
              </a:rPr>
              <a:t>, </a:t>
            </a:r>
            <a:r>
              <a:rPr lang="fi-FI" b="1" dirty="0" err="1">
                <a:solidFill>
                  <a:schemeClr val="bg2"/>
                </a:solidFill>
              </a:rPr>
              <a:t>beg</a:t>
            </a:r>
            <a:r>
              <a:rPr lang="fi-FI" dirty="0">
                <a:solidFill>
                  <a:schemeClr val="bg2"/>
                </a:solidFill>
              </a:rPr>
              <a:t>, </a:t>
            </a:r>
            <a:r>
              <a:rPr lang="fi-FI" b="1" dirty="0" err="1">
                <a:solidFill>
                  <a:schemeClr val="bg2"/>
                </a:solidFill>
              </a:rPr>
              <a:t>try</a:t>
            </a:r>
            <a:r>
              <a:rPr lang="fi-FI" dirty="0">
                <a:solidFill>
                  <a:schemeClr val="bg2"/>
                </a:solidFill>
              </a:rPr>
              <a:t>,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advise</a:t>
            </a:r>
            <a:r>
              <a:rPr lang="fi-FI" dirty="0">
                <a:solidFill>
                  <a:schemeClr val="bg2"/>
                </a:solidFill>
              </a:rPr>
              <a:t>,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command</a:t>
            </a:r>
            <a:r>
              <a:rPr lang="fi-FI" dirty="0">
                <a:solidFill>
                  <a:schemeClr val="bg2"/>
                </a:solidFill>
              </a:rPr>
              <a:t>,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encourage</a:t>
            </a:r>
            <a:r>
              <a:rPr lang="fi-FI" dirty="0">
                <a:solidFill>
                  <a:schemeClr val="bg2"/>
                </a:solidFill>
              </a:rPr>
              <a:t>,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order</a:t>
            </a:r>
            <a:r>
              <a:rPr lang="fi-FI" dirty="0">
                <a:solidFill>
                  <a:schemeClr val="bg2"/>
                </a:solidFill>
              </a:rPr>
              <a:t>,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request</a:t>
            </a:r>
            <a:r>
              <a:rPr lang="fi-FI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I’</a:t>
            </a:r>
            <a:r>
              <a:rPr lang="fi-FI" b="1" dirty="0" err="1"/>
              <a:t>ve</a:t>
            </a:r>
            <a:r>
              <a:rPr lang="fi-FI" b="1" dirty="0"/>
              <a:t> </a:t>
            </a:r>
            <a:r>
              <a:rPr lang="fi-FI" b="1" dirty="0" err="1"/>
              <a:t>been</a:t>
            </a:r>
            <a:r>
              <a:rPr lang="fi-FI" b="1" dirty="0"/>
              <a:t> </a:t>
            </a:r>
            <a:r>
              <a:rPr lang="fi-FI" b="1" dirty="0" err="1"/>
              <a:t>forbidden</a:t>
            </a:r>
            <a:r>
              <a:rPr lang="fi-FI" dirty="0"/>
              <a:t> to </a:t>
            </a:r>
            <a:r>
              <a:rPr lang="fi-FI" dirty="0" err="1"/>
              <a:t>spend</a:t>
            </a:r>
            <a:r>
              <a:rPr lang="fi-FI" dirty="0"/>
              <a:t> </a:t>
            </a:r>
            <a:r>
              <a:rPr lang="fi-FI" dirty="0" err="1"/>
              <a:t>any</a:t>
            </a:r>
            <a:r>
              <a:rPr lang="fi-FI" dirty="0"/>
              <a:t> money </a:t>
            </a:r>
            <a:r>
              <a:rPr lang="fi-FI" dirty="0" err="1"/>
              <a:t>there</a:t>
            </a:r>
            <a:r>
              <a:rPr lang="fi-FI" dirty="0"/>
              <a:t>. </a:t>
            </a:r>
            <a:endParaRPr dirty="0"/>
          </a:p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Jos johtolauseen verbi on itsessään kielteinen, kieltosanaa ei käytetä.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6" name="Google Shape;94;gc48a9d6347_0_0">
            <a:extLst>
              <a:ext uri="{FF2B5EF4-FFF2-40B4-BE49-F238E27FC236}">
                <a16:creationId xmlns:a16="http://schemas.microsoft.com/office/drawing/2014/main" id="{B372269D-F33C-4D80-9AC5-A68905D55A7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762516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36f0c84e3b_0_2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</a:pPr>
            <a:r>
              <a:rPr lang="fi-FI"/>
              <a:t>Practise.</a:t>
            </a:r>
            <a:endParaRPr/>
          </a:p>
        </p:txBody>
      </p:sp>
      <p:sp>
        <p:nvSpPr>
          <p:cNvPr id="119" name="Google Shape;119;g136f0c84e3b_0_28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  <p:sp>
        <p:nvSpPr>
          <p:cNvPr id="121" name="Google Shape;121;g136f0c84e3b_0_28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AutoNum type="arabicPeriod"/>
            </a:pPr>
            <a:r>
              <a:rPr lang="fi-FI" dirty="0"/>
              <a:t>‘</a:t>
            </a:r>
            <a:r>
              <a:rPr lang="fi-FI" dirty="0" err="1"/>
              <a:t>Walk</a:t>
            </a:r>
            <a:r>
              <a:rPr lang="fi-FI" dirty="0"/>
              <a:t> </a:t>
            </a:r>
            <a:r>
              <a:rPr lang="fi-FI" dirty="0" err="1"/>
              <a:t>straight</a:t>
            </a:r>
            <a:r>
              <a:rPr lang="fi-FI" dirty="0"/>
              <a:t> </a:t>
            </a:r>
            <a:r>
              <a:rPr lang="fi-FI" dirty="0" err="1"/>
              <a:t>ahead</a:t>
            </a:r>
            <a:r>
              <a:rPr lang="fi-FI" dirty="0"/>
              <a:t> for </a:t>
            </a:r>
            <a:r>
              <a:rPr lang="fi-FI" dirty="0" err="1"/>
              <a:t>two</a:t>
            </a:r>
            <a:r>
              <a:rPr lang="fi-FI" dirty="0"/>
              <a:t> </a:t>
            </a:r>
            <a:r>
              <a:rPr lang="fi-FI" dirty="0" err="1"/>
              <a:t>blocks</a:t>
            </a:r>
            <a:r>
              <a:rPr lang="fi-FI" dirty="0"/>
              <a:t>.’ </a:t>
            </a:r>
            <a:r>
              <a:rPr lang="fi-FI" dirty="0" err="1"/>
              <a:t>She</a:t>
            </a:r>
            <a:r>
              <a:rPr lang="fi-FI" dirty="0"/>
              <a:t> </a:t>
            </a:r>
            <a:r>
              <a:rPr lang="fi-FI" dirty="0" err="1"/>
              <a:t>told</a:t>
            </a:r>
            <a:r>
              <a:rPr lang="fi-FI" dirty="0"/>
              <a:t> me…</a:t>
            </a:r>
            <a:endParaRPr dirty="0"/>
          </a:p>
          <a:p>
            <a:pPr marL="45720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</a:rPr>
              <a:t>		</a:t>
            </a:r>
            <a:r>
              <a:rPr lang="fi-FI" dirty="0" err="1">
                <a:solidFill>
                  <a:schemeClr val="bg2"/>
                </a:solidFill>
              </a:rPr>
              <a:t>She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told</a:t>
            </a:r>
            <a:r>
              <a:rPr lang="fi-FI" dirty="0">
                <a:solidFill>
                  <a:schemeClr val="bg2"/>
                </a:solidFill>
              </a:rPr>
              <a:t> me to </a:t>
            </a:r>
            <a:r>
              <a:rPr lang="fi-FI" dirty="0" err="1">
                <a:solidFill>
                  <a:schemeClr val="bg2"/>
                </a:solidFill>
              </a:rPr>
              <a:t>walk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straight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ahead</a:t>
            </a:r>
            <a:r>
              <a:rPr lang="fi-FI" dirty="0">
                <a:solidFill>
                  <a:schemeClr val="bg2"/>
                </a:solidFill>
              </a:rPr>
              <a:t> for </a:t>
            </a:r>
            <a:r>
              <a:rPr lang="fi-FI" dirty="0" err="1">
                <a:solidFill>
                  <a:schemeClr val="bg2"/>
                </a:solidFill>
              </a:rPr>
              <a:t>two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blocks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SzPts val="6000"/>
            </a:pPr>
            <a:r>
              <a:rPr lang="fi-FI" dirty="0"/>
              <a:t>2. ‘</a:t>
            </a:r>
            <a:r>
              <a:rPr lang="fi-FI" dirty="0" err="1"/>
              <a:t>Turn</a:t>
            </a:r>
            <a:r>
              <a:rPr lang="fi-FI" dirty="0"/>
              <a:t> </a:t>
            </a:r>
            <a:r>
              <a:rPr lang="fi-FI" dirty="0" err="1"/>
              <a:t>right</a:t>
            </a:r>
            <a:r>
              <a:rPr lang="fi-FI" dirty="0"/>
              <a:t> and </a:t>
            </a:r>
            <a:r>
              <a:rPr lang="fi-FI" dirty="0" err="1"/>
              <a:t>continue</a:t>
            </a:r>
            <a:r>
              <a:rPr lang="fi-FI" dirty="0"/>
              <a:t> for a </a:t>
            </a:r>
            <a:r>
              <a:rPr lang="fi-FI" dirty="0" err="1"/>
              <a:t>while</a:t>
            </a:r>
            <a:r>
              <a:rPr lang="fi-FI" dirty="0"/>
              <a:t>.’ </a:t>
            </a:r>
            <a:r>
              <a:rPr lang="fi-FI" dirty="0" err="1"/>
              <a:t>She</a:t>
            </a:r>
            <a:r>
              <a:rPr lang="fi-FI" dirty="0"/>
              <a:t> </a:t>
            </a:r>
            <a:r>
              <a:rPr lang="fi-FI" dirty="0" err="1"/>
              <a:t>then</a:t>
            </a:r>
            <a:r>
              <a:rPr lang="fi-FI" dirty="0"/>
              <a:t> </a:t>
            </a:r>
            <a:r>
              <a:rPr lang="fi-FI" dirty="0" err="1"/>
              <a:t>advised</a:t>
            </a:r>
            <a:r>
              <a:rPr lang="fi-FI" dirty="0"/>
              <a:t> me…</a:t>
            </a:r>
            <a:endParaRPr dirty="0"/>
          </a:p>
          <a:p>
            <a:pPr marL="45720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</a:rPr>
              <a:t>		</a:t>
            </a:r>
            <a:r>
              <a:rPr lang="fi-FI" dirty="0" err="1">
                <a:solidFill>
                  <a:schemeClr val="bg2"/>
                </a:solidFill>
              </a:rPr>
              <a:t>She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then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advised</a:t>
            </a:r>
            <a:r>
              <a:rPr lang="fi-FI" dirty="0">
                <a:solidFill>
                  <a:schemeClr val="bg2"/>
                </a:solidFill>
              </a:rPr>
              <a:t> me to </a:t>
            </a:r>
            <a:r>
              <a:rPr lang="fi-FI" dirty="0" err="1">
                <a:solidFill>
                  <a:schemeClr val="bg2"/>
                </a:solidFill>
              </a:rPr>
              <a:t>turn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right</a:t>
            </a:r>
            <a:r>
              <a:rPr lang="fi-FI" dirty="0">
                <a:solidFill>
                  <a:schemeClr val="bg2"/>
                </a:solidFill>
              </a:rPr>
              <a:t> and </a:t>
            </a:r>
            <a:r>
              <a:rPr lang="fi-FI" dirty="0" err="1">
                <a:solidFill>
                  <a:schemeClr val="bg2"/>
                </a:solidFill>
              </a:rPr>
              <a:t>continue</a:t>
            </a:r>
            <a:r>
              <a:rPr lang="fi-FI" dirty="0">
                <a:solidFill>
                  <a:schemeClr val="bg2"/>
                </a:solidFill>
              </a:rPr>
              <a:t> for a </a:t>
            </a:r>
            <a:r>
              <a:rPr lang="fi-FI" dirty="0" err="1">
                <a:solidFill>
                  <a:schemeClr val="bg2"/>
                </a:solidFill>
              </a:rPr>
              <a:t>while</a:t>
            </a:r>
            <a:r>
              <a:rPr lang="fi-FI" dirty="0">
                <a:solidFill>
                  <a:schemeClr val="bg2"/>
                </a:solidFill>
              </a:rPr>
              <a:t>. 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SzPts val="6000"/>
            </a:pPr>
            <a:r>
              <a:rPr lang="fi-FI" dirty="0"/>
              <a:t>3. ‘</a:t>
            </a:r>
            <a:r>
              <a:rPr lang="fi-FI" dirty="0" err="1"/>
              <a:t>Don’t</a:t>
            </a:r>
            <a:r>
              <a:rPr lang="fi-FI" dirty="0"/>
              <a:t> </a:t>
            </a:r>
            <a:r>
              <a:rPr lang="fi-FI" dirty="0" err="1"/>
              <a:t>forget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traffic</a:t>
            </a:r>
            <a:r>
              <a:rPr lang="fi-FI" dirty="0"/>
              <a:t> </a:t>
            </a:r>
            <a:r>
              <a:rPr lang="fi-FI" dirty="0" err="1"/>
              <a:t>lights</a:t>
            </a:r>
            <a:r>
              <a:rPr lang="fi-FI" dirty="0"/>
              <a:t>.’ </a:t>
            </a:r>
            <a:r>
              <a:rPr lang="fi-FI" dirty="0" err="1"/>
              <a:t>She</a:t>
            </a:r>
            <a:r>
              <a:rPr lang="fi-FI" dirty="0"/>
              <a:t> </a:t>
            </a:r>
            <a:r>
              <a:rPr lang="fi-FI" dirty="0" err="1"/>
              <a:t>warned</a:t>
            </a:r>
            <a:r>
              <a:rPr lang="fi-FI" dirty="0"/>
              <a:t> me…</a:t>
            </a:r>
            <a:endParaRPr dirty="0"/>
          </a:p>
          <a:p>
            <a:pPr marL="45720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</a:rPr>
              <a:t>		</a:t>
            </a:r>
            <a:r>
              <a:rPr lang="fi-FI" dirty="0" err="1">
                <a:solidFill>
                  <a:schemeClr val="bg2"/>
                </a:solidFill>
              </a:rPr>
              <a:t>She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warned</a:t>
            </a:r>
            <a:r>
              <a:rPr lang="fi-FI" dirty="0">
                <a:solidFill>
                  <a:schemeClr val="bg2"/>
                </a:solidFill>
              </a:rPr>
              <a:t> me </a:t>
            </a:r>
            <a:r>
              <a:rPr lang="fi-FI" dirty="0" err="1">
                <a:solidFill>
                  <a:schemeClr val="bg2"/>
                </a:solidFill>
              </a:rPr>
              <a:t>not</a:t>
            </a:r>
            <a:r>
              <a:rPr lang="fi-FI" dirty="0">
                <a:solidFill>
                  <a:schemeClr val="bg2"/>
                </a:solidFill>
              </a:rPr>
              <a:t> to </a:t>
            </a:r>
            <a:r>
              <a:rPr lang="fi-FI" dirty="0" err="1">
                <a:solidFill>
                  <a:schemeClr val="bg2"/>
                </a:solidFill>
              </a:rPr>
              <a:t>forget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traffic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lights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SzPts val="6000"/>
            </a:pPr>
            <a:r>
              <a:rPr lang="fi-FI" dirty="0"/>
              <a:t>4. ‘</a:t>
            </a:r>
            <a:r>
              <a:rPr lang="fi-FI" dirty="0" err="1"/>
              <a:t>Never</a:t>
            </a:r>
            <a:r>
              <a:rPr lang="fi-FI" dirty="0"/>
              <a:t> 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any</a:t>
            </a:r>
            <a:r>
              <a:rPr lang="fi-FI" dirty="0"/>
              <a:t> </a:t>
            </a:r>
            <a:r>
              <a:rPr lang="fi-FI" dirty="0" err="1"/>
              <a:t>jaywalking</a:t>
            </a:r>
            <a:r>
              <a:rPr lang="fi-FI" dirty="0"/>
              <a:t>.’ </a:t>
            </a:r>
            <a:r>
              <a:rPr lang="fi-FI" dirty="0" err="1"/>
              <a:t>She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asked</a:t>
            </a:r>
            <a:r>
              <a:rPr lang="fi-FI" dirty="0"/>
              <a:t> me…</a:t>
            </a:r>
            <a:endParaRPr dirty="0"/>
          </a:p>
          <a:p>
            <a:pPr marL="45720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</a:rPr>
              <a:t>		</a:t>
            </a:r>
            <a:r>
              <a:rPr lang="fi-FI" dirty="0" err="1">
                <a:solidFill>
                  <a:schemeClr val="bg2"/>
                </a:solidFill>
              </a:rPr>
              <a:t>She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also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asked</a:t>
            </a:r>
            <a:r>
              <a:rPr lang="fi-FI" dirty="0">
                <a:solidFill>
                  <a:schemeClr val="bg2"/>
                </a:solidFill>
              </a:rPr>
              <a:t> me </a:t>
            </a:r>
            <a:r>
              <a:rPr lang="fi-FI" dirty="0" err="1">
                <a:solidFill>
                  <a:schemeClr val="bg2"/>
                </a:solidFill>
              </a:rPr>
              <a:t>never</a:t>
            </a:r>
            <a:r>
              <a:rPr lang="fi-FI" dirty="0">
                <a:solidFill>
                  <a:schemeClr val="bg2"/>
                </a:solidFill>
              </a:rPr>
              <a:t> to </a:t>
            </a:r>
            <a:r>
              <a:rPr lang="fi-FI" dirty="0" err="1">
                <a:solidFill>
                  <a:schemeClr val="bg2"/>
                </a:solidFill>
              </a:rPr>
              <a:t>do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any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jaywalking</a:t>
            </a:r>
            <a:r>
              <a:rPr lang="fi-FI" dirty="0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.</a:t>
            </a:r>
            <a:r>
              <a:rPr lang="fi-FI" dirty="0">
                <a:solidFill>
                  <a:schemeClr val="bg2"/>
                </a:solidFill>
              </a:rPr>
              <a:t> 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6" name="Google Shape;94;gc48a9d6347_0_0">
            <a:extLst>
              <a:ext uri="{FF2B5EF4-FFF2-40B4-BE49-F238E27FC236}">
                <a16:creationId xmlns:a16="http://schemas.microsoft.com/office/drawing/2014/main" id="{7DEC7FF9-B04C-40A8-9F84-5C5CE5EB6615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762516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uiExpand="1" build="p"/>
    </p:bldLst>
  </p:timing>
</p:sld>
</file>

<file path=ppt/theme/theme1.xml><?xml version="1.0" encoding="utf-8"?>
<a:theme xmlns:a="http://schemas.openxmlformats.org/drawingml/2006/main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2846E567175C44E9B308FF43FDA30FE" ma:contentTypeVersion="11" ma:contentTypeDescription="Luo uusi asiakirja." ma:contentTypeScope="" ma:versionID="7bbbf15b716562dc6acd3365848ff217">
  <xsd:schema xmlns:xsd="http://www.w3.org/2001/XMLSchema" xmlns:xs="http://www.w3.org/2001/XMLSchema" xmlns:p="http://schemas.microsoft.com/office/2006/metadata/properties" xmlns:ns2="8699c720-f1e3-4ea1-8df0-5d269de6d616" xmlns:ns3="3f577760-0cbf-4b0d-965b-16b5b53896a1" targetNamespace="http://schemas.microsoft.com/office/2006/metadata/properties" ma:root="true" ma:fieldsID="83bd472d8dbda01abe8220a174226cb2" ns2:_="" ns3:_="">
    <xsd:import namespace="8699c720-f1e3-4ea1-8df0-5d269de6d616"/>
    <xsd:import namespace="3f577760-0cbf-4b0d-965b-16b5b53896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99c720-f1e3-4ea1-8df0-5d269de6d6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577760-0cbf-4b0d-965b-16b5b53896a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BB369B1-E01F-4F16-9C62-21C88FF173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F65F86-1EA8-48E1-87DA-7EC4C96EB2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99c720-f1e3-4ea1-8df0-5d269de6d616"/>
    <ds:schemaRef ds:uri="3f577760-0cbf-4b0d-965b-16b5b53896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0B8F03-EF36-43F9-A560-28A9E19D8C5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349</Words>
  <Application>Microsoft Office PowerPoint</Application>
  <PresentationFormat>Mukautettu</PresentationFormat>
  <Paragraphs>53</Paragraphs>
  <Slides>5</Slides>
  <Notes>5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Office-teema</vt:lpstr>
      <vt:lpstr>Epäsuora kerronta  – Käskyt, kiellot ja pyynnöt</vt:lpstr>
      <vt:lpstr>Miten käskyt ja kiellot kerrotaan jälkeenpäin?</vt:lpstr>
      <vt:lpstr>Käskyt, kiellot ja pyynnöt</vt:lpstr>
      <vt:lpstr>Johtolauseen verbejä</vt:lpstr>
      <vt:lpstr>Practise.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Epäsuora kerronta  – Käskyt, kiellot ja pyynnöt</dc:title>
  <dc:creator>Väänänen Anna</dc:creator>
  <cp:lastModifiedBy>Paavilainen Laura</cp:lastModifiedBy>
  <cp:revision>2</cp:revision>
  <dcterms:created xsi:type="dcterms:W3CDTF">2020-05-05T09:10:38Z</dcterms:created>
  <dcterms:modified xsi:type="dcterms:W3CDTF">2022-10-18T12:27:46Z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0x01010072846E567175C44E9B308FF43FDA30FE</vt:lpwstr>
  </property>
  <property fmtid="{D5CDD505-2E9C-101B-9397-08002B2CF9AE}" pid="3" name="TaxKeyword">
    <vt:lpwstr>41;#OOP-powerpointpohja|b87018b7-7572-424a-a48e-dd9736b1fc19;#40;#ppt-pohja|329e38b3-6dd1-4fb8-91c8-04b46990d104;#39;#oppimisen palvelut|6398ef2c-ffc1-44a8-be3a-4c24f3a77669;#38;#powerpoint|f75681ab-06c1-44f6-ad94-a10fca7efc72</vt:lpwstr>
  </property>
</Properties>
</file>