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1B02CD1B-F4C5-4F68-8F06-08888D9016A5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130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4040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04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61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6927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9522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378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8977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53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585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06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063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0945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43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632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70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6353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F9B1FC5-1C60-42DF-9625-46E6BE2B8953}" type="datetimeFigureOut">
              <a:rPr lang="fi-FI" smtClean="0"/>
              <a:t>17.3.2018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CB2633C-958B-4BF1-AD46-5C7A7FACF3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001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antic.s3.amazonaws.com/amnesty-fi/2014/04/MUN-RAJAT_TYOKIRJA_TA_lores-3.pdf" TargetMode="External"/><Relationship Id="rId2" Type="http://schemas.openxmlformats.org/officeDocument/2006/relationships/hyperlink" Target="https://thl.fi/documents/10531/95613/Raportti%202011%2027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julkari.fi/bitstream/handle/10024/90799/URN_ISBN_978-952-245-796-7.pdf?sequence" TargetMode="External"/><Relationship Id="rId5" Type="http://schemas.openxmlformats.org/officeDocument/2006/relationships/hyperlink" Target="https://www.julkari.fi/handle/10024/90817" TargetMode="External"/><Relationship Id="rId4" Type="http://schemas.openxmlformats.org/officeDocument/2006/relationships/hyperlink" Target="http://www.vaestoliitto.fi/nuore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nsonet.fi/sosiaaliset+tarinat/sosiaalisia+mallitarinoita/" TargetMode="External"/><Relationship Id="rId7" Type="http://schemas.openxmlformats.org/officeDocument/2006/relationships/hyperlink" Target="https://tamperecitymission.fi/tukea/seksuaaliterveytta-kehitysvammaisille" TargetMode="External"/><Relationship Id="rId2" Type="http://schemas.openxmlformats.org/officeDocument/2006/relationships/hyperlink" Target="http://verneri.net/selko/ihmissuhte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ike.fi/?mod=products&amp;cat=38" TargetMode="External"/><Relationship Id="rId5" Type="http://schemas.openxmlformats.org/officeDocument/2006/relationships/hyperlink" Target="https://www.innokyla.fi/documents/67330/68710/pidan_huolta_itsestani.pdf" TargetMode="External"/><Relationship Id="rId4" Type="http://schemas.openxmlformats.org/officeDocument/2006/relationships/hyperlink" Target="http://www.seteke.fi/index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verkkokauppa.pesapuu.fi/kategoria/4/korttisarjat-ja-pel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13259" y="1268760"/>
            <a:ext cx="6517482" cy="254123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43608" y="1268760"/>
            <a:ext cx="7117180" cy="861420"/>
          </a:xfrm>
        </p:spPr>
        <p:txBody>
          <a:bodyPr>
            <a:normAutofit fontScale="25000" lnSpcReduction="20000"/>
          </a:bodyPr>
          <a:lstStyle/>
          <a:p>
            <a:r>
              <a:rPr lang="fi-FI" sz="5600" dirty="0" smtClean="0"/>
              <a:t>THL: Seksuaalineuvonnan tueksi</a:t>
            </a:r>
          </a:p>
          <a:p>
            <a:r>
              <a:rPr lang="fi-FI" sz="5600" dirty="0">
                <a:hlinkClick r:id="rId2"/>
              </a:rPr>
              <a:t>https://</a:t>
            </a:r>
            <a:r>
              <a:rPr lang="fi-FI" sz="5600" dirty="0" smtClean="0">
                <a:hlinkClick r:id="rId2"/>
              </a:rPr>
              <a:t>thl.fi/documents/10531/95613/Raportti%202011%2027.pdf</a:t>
            </a:r>
            <a:r>
              <a:rPr lang="fi-FI" sz="5600" dirty="0" smtClean="0"/>
              <a:t>  viitattu 14.3.2018</a:t>
            </a:r>
          </a:p>
          <a:p>
            <a:r>
              <a:rPr lang="fi-FI" sz="5600" dirty="0" smtClean="0"/>
              <a:t>Amnesty International: </a:t>
            </a:r>
            <a:r>
              <a:rPr lang="fi-FI" sz="5600" dirty="0" err="1" smtClean="0"/>
              <a:t>Mun</a:t>
            </a:r>
            <a:r>
              <a:rPr lang="fi-FI" sz="5600" dirty="0" smtClean="0"/>
              <a:t> Rajat- opetusmateriaali</a:t>
            </a:r>
          </a:p>
          <a:p>
            <a:r>
              <a:rPr lang="fi-FI" sz="5600" dirty="0">
                <a:hlinkClick r:id="rId3"/>
              </a:rPr>
              <a:t>https://</a:t>
            </a:r>
            <a:r>
              <a:rPr lang="fi-FI" sz="5600" dirty="0" smtClean="0">
                <a:hlinkClick r:id="rId3"/>
              </a:rPr>
              <a:t>frantic.s3.amazonaws.com/amnesty-fi/2014/04/MUN-RAJAT_TYOKIRJA_TA_lores-3.pdf</a:t>
            </a:r>
            <a:r>
              <a:rPr lang="fi-FI" sz="5600" dirty="0" smtClean="0"/>
              <a:t>  viitattu 14.3.2018</a:t>
            </a:r>
          </a:p>
          <a:p>
            <a:r>
              <a:rPr lang="fi-FI" sz="5600" dirty="0" smtClean="0"/>
              <a:t>Väestöliitto: Nuorten sivut</a:t>
            </a:r>
          </a:p>
          <a:p>
            <a:r>
              <a:rPr lang="fi-FI" sz="5600" dirty="0">
                <a:hlinkClick r:id="rId4"/>
              </a:rPr>
              <a:t>http://www.vaestoliitto.fi/nuoret</a:t>
            </a:r>
            <a:r>
              <a:rPr lang="fi-FI" sz="5600" dirty="0" smtClean="0">
                <a:hlinkClick r:id="rId4"/>
              </a:rPr>
              <a:t>/</a:t>
            </a:r>
            <a:r>
              <a:rPr lang="fi-FI" sz="5600" dirty="0" smtClean="0"/>
              <a:t>  viitattu 14.3.2018</a:t>
            </a:r>
          </a:p>
          <a:p>
            <a:r>
              <a:rPr lang="fi-FI" sz="5600" dirty="0" smtClean="0"/>
              <a:t>Aaltonen Jussi: Turvataitoja nuorille- opas sukupuolisen häirinnän ja seksuaalisen väkivallan ehkäisyyn</a:t>
            </a:r>
          </a:p>
          <a:p>
            <a:r>
              <a:rPr lang="fi-FI" sz="5600" dirty="0">
                <a:hlinkClick r:id="rId5"/>
              </a:rPr>
              <a:t>https://</a:t>
            </a:r>
            <a:r>
              <a:rPr lang="fi-FI" sz="5600" dirty="0" smtClean="0">
                <a:hlinkClick r:id="rId5"/>
              </a:rPr>
              <a:t>www.julkari.fi/handle/10024/90817</a:t>
            </a:r>
            <a:r>
              <a:rPr lang="fi-FI" sz="5600" dirty="0" smtClean="0"/>
              <a:t>  viitattu: 14.3.2018</a:t>
            </a:r>
          </a:p>
          <a:p>
            <a:r>
              <a:rPr lang="fi-FI" sz="5600" dirty="0" smtClean="0"/>
              <a:t>Lajunen Kaija, </a:t>
            </a:r>
            <a:r>
              <a:rPr lang="fi-FI" sz="5600" dirty="0" err="1" smtClean="0"/>
              <a:t>Andell</a:t>
            </a:r>
            <a:r>
              <a:rPr lang="fi-FI" sz="5600" dirty="0" smtClean="0"/>
              <a:t> Minna, Jalava Leena, Kemppainen Kaija, Pakkanen </a:t>
            </a:r>
            <a:r>
              <a:rPr lang="fi-FI" sz="5600" dirty="0" smtClean="0"/>
              <a:t>ma</a:t>
            </a:r>
            <a:r>
              <a:rPr lang="fi-FI" sz="5600" dirty="0" smtClean="0"/>
              <a:t>rjo </a:t>
            </a:r>
            <a:r>
              <a:rPr lang="fi-FI" sz="5600" dirty="0" smtClean="0"/>
              <a:t>&amp; Ylenius-Lehtonen Mirja: Turvataitoja lapsille. Turvataitokasvatuksen oppimateriaali 2002</a:t>
            </a:r>
            <a:endParaRPr lang="fi-FI" sz="5600" dirty="0"/>
          </a:p>
          <a:p>
            <a:r>
              <a:rPr lang="fi-FI" sz="5600" dirty="0">
                <a:hlinkClick r:id="rId6"/>
              </a:rPr>
              <a:t>https://</a:t>
            </a:r>
            <a:r>
              <a:rPr lang="fi-FI" sz="5600" dirty="0" smtClean="0">
                <a:hlinkClick r:id="rId6"/>
              </a:rPr>
              <a:t>www.julkari.fi/bitstream/handle/10024/90799/URN_ISBN_978-952-245-796-7.pdf?sequence</a:t>
            </a:r>
            <a:r>
              <a:rPr lang="fi-FI" sz="5600" dirty="0"/>
              <a:t> </a:t>
            </a:r>
            <a:r>
              <a:rPr lang="fi-FI" sz="5600" dirty="0" smtClean="0"/>
              <a:t> viitattu 14.3.2018</a:t>
            </a:r>
          </a:p>
          <a:p>
            <a:endParaRPr lang="fi-FI" sz="5600" dirty="0" smtClean="0"/>
          </a:p>
          <a:p>
            <a:endParaRPr lang="fi-FI" sz="4800" dirty="0" smtClean="0"/>
          </a:p>
          <a:p>
            <a:endParaRPr lang="fi-FI" sz="4800" dirty="0" smtClean="0"/>
          </a:p>
          <a:p>
            <a:endParaRPr lang="fi-FI" sz="4800" dirty="0" smtClean="0"/>
          </a:p>
          <a:p>
            <a:endParaRPr lang="fi-FI" sz="4800" dirty="0"/>
          </a:p>
          <a:p>
            <a:endParaRPr lang="fi-FI" sz="4800" dirty="0" smtClean="0"/>
          </a:p>
          <a:p>
            <a:endParaRPr lang="fi-FI" sz="4800" dirty="0" smtClean="0"/>
          </a:p>
          <a:p>
            <a:endParaRPr lang="fi-FI" sz="19200" dirty="0" smtClean="0"/>
          </a:p>
          <a:p>
            <a:endParaRPr lang="fi-FI" sz="4800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5" name="Suorakulmio 4"/>
          <p:cNvSpPr/>
          <p:nvPr/>
        </p:nvSpPr>
        <p:spPr>
          <a:xfrm>
            <a:off x="2123728" y="322458"/>
            <a:ext cx="58326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/>
              <a:t>Esimerkkejä ja nettilinkkejä tiedonhakuun ja keskustelun tueksi: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241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125113" cy="936104"/>
          </a:xfrm>
        </p:spPr>
        <p:txBody>
          <a:bodyPr/>
          <a:lstStyle/>
          <a:p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827584" y="-171400"/>
            <a:ext cx="7125112" cy="4392489"/>
          </a:xfrm>
        </p:spPr>
        <p:txBody>
          <a:bodyPr>
            <a:noAutofit/>
          </a:bodyPr>
          <a:lstStyle/>
          <a:p>
            <a:pPr marL="0" lvl="0" indent="0">
              <a:buClr>
                <a:srgbClr val="FEDD78"/>
              </a:buClr>
              <a:buNone/>
            </a:pPr>
            <a:r>
              <a:rPr lang="fi-FI" sz="1200" dirty="0" smtClean="0">
                <a:solidFill>
                  <a:srgbClr val="FEDD78"/>
                </a:solidFill>
              </a:rPr>
              <a:t>S</a:t>
            </a:r>
          </a:p>
          <a:p>
            <a:pPr marL="0" lvl="0" indent="0">
              <a:buClr>
                <a:srgbClr val="FEDD78"/>
              </a:buClr>
              <a:buNone/>
            </a:pPr>
            <a:endParaRPr lang="fi-FI" sz="1200" dirty="0">
              <a:solidFill>
                <a:srgbClr val="FEDD78"/>
              </a:solidFill>
            </a:endParaRPr>
          </a:p>
          <a:p>
            <a:pPr marL="0" indent="0">
              <a:buNone/>
            </a:pPr>
            <a:r>
              <a:rPr lang="fi-FI" sz="1400" dirty="0"/>
              <a:t>Selkokielistä materiaalia:</a:t>
            </a:r>
          </a:p>
          <a:p>
            <a:pPr marL="0" indent="0">
              <a:buNone/>
            </a:pPr>
            <a:r>
              <a:rPr lang="fi-FI" sz="1400" dirty="0"/>
              <a:t>Verneri.net selkosivut</a:t>
            </a:r>
          </a:p>
          <a:p>
            <a:pPr marL="0" indent="0">
              <a:buNone/>
            </a:pPr>
            <a:r>
              <a:rPr lang="fi-FI" sz="1400" dirty="0">
                <a:hlinkClick r:id="rId2"/>
              </a:rPr>
              <a:t>http://verneri.net/selko/ihmissuhteet/</a:t>
            </a:r>
            <a:r>
              <a:rPr lang="fi-FI" sz="1400" dirty="0"/>
              <a:t>  viitattu </a:t>
            </a:r>
            <a:r>
              <a:rPr lang="fi-FI" sz="1400" dirty="0" smtClean="0"/>
              <a:t>14.3.2018</a:t>
            </a:r>
          </a:p>
          <a:p>
            <a:pPr marL="0" indent="0">
              <a:buNone/>
            </a:pPr>
            <a:r>
              <a:rPr lang="fi-FI" sz="1400" dirty="0" err="1" smtClean="0"/>
              <a:t>Senso</a:t>
            </a:r>
            <a:r>
              <a:rPr lang="fi-FI" sz="1400" dirty="0" smtClean="0"/>
              <a:t>-projektin </a:t>
            </a:r>
            <a:r>
              <a:rPr lang="fi-FI" sz="1400" dirty="0"/>
              <a:t>sivut (mm. sosiaalisia tarinoita ja kuvia)</a:t>
            </a:r>
          </a:p>
          <a:p>
            <a:pPr marL="0" indent="0">
              <a:buNone/>
            </a:pPr>
            <a:r>
              <a:rPr lang="fi-FI" sz="1400" dirty="0">
                <a:hlinkClick r:id="rId3"/>
              </a:rPr>
              <a:t>http://www.sensonet.fi/sosiaaliset+tarinat/sosiaalisia+mallitarinoita/</a:t>
            </a:r>
            <a:r>
              <a:rPr lang="fi-FI" sz="1400" dirty="0"/>
              <a:t>  viitattu 14.3.2018</a:t>
            </a:r>
          </a:p>
          <a:p>
            <a:pPr marL="0" indent="0">
              <a:buNone/>
            </a:pPr>
            <a:r>
              <a:rPr lang="fi-FI" sz="1400" dirty="0" err="1"/>
              <a:t>Seteke</a:t>
            </a:r>
            <a:r>
              <a:rPr lang="fi-FI" sz="1400" dirty="0"/>
              <a:t>-projektin sivut (selkokielistä materiaalia seksuaalisuuteen liittyen)</a:t>
            </a:r>
          </a:p>
          <a:p>
            <a:pPr marL="0" indent="0">
              <a:buNone/>
            </a:pPr>
            <a:r>
              <a:rPr lang="fi-FI" sz="1400" dirty="0">
                <a:hlinkClick r:id="rId4"/>
              </a:rPr>
              <a:t>http://www.seteke.fi/index.html</a:t>
            </a:r>
            <a:r>
              <a:rPr lang="fi-FI" sz="1400" dirty="0"/>
              <a:t>  viitattu 14.3.2018</a:t>
            </a:r>
          </a:p>
          <a:p>
            <a:pPr marL="0" lvl="0" indent="0">
              <a:buClr>
                <a:srgbClr val="FEDD78"/>
              </a:buClr>
              <a:buNone/>
            </a:pPr>
            <a:r>
              <a:rPr lang="fi-FI" sz="1400" dirty="0" err="1" smtClean="0"/>
              <a:t>Helama</a:t>
            </a:r>
            <a:r>
              <a:rPr lang="fi-FI" sz="1400" dirty="0" smtClean="0"/>
              <a:t> Siru: Pidän huolta itsestäni. Opas erityisryhmien käyttöön 2005. Suojarinteen kuntayhtymä-kehitysvamma-alan erityisosaamiskeskus</a:t>
            </a:r>
          </a:p>
          <a:p>
            <a:pPr marL="0" lvl="0" indent="0">
              <a:buClr>
                <a:srgbClr val="FEDD78"/>
              </a:buClr>
              <a:buNone/>
            </a:pPr>
            <a:r>
              <a:rPr lang="fi-FI" sz="1400" dirty="0">
                <a:solidFill>
                  <a:srgbClr val="FEDD78"/>
                </a:solidFill>
                <a:hlinkClick r:id="rId5"/>
              </a:rPr>
              <a:t>https://</a:t>
            </a:r>
            <a:r>
              <a:rPr lang="fi-FI" sz="1400" dirty="0" smtClean="0">
                <a:solidFill>
                  <a:srgbClr val="FEDD78"/>
                </a:solidFill>
                <a:hlinkClick r:id="rId5"/>
              </a:rPr>
              <a:t>www.innokyla.fi/documents/67330/68710/pidan_huolta_itsestani.pdf</a:t>
            </a:r>
            <a:endParaRPr lang="fi-FI" sz="1400" dirty="0" smtClean="0">
              <a:solidFill>
                <a:srgbClr val="FEDD78"/>
              </a:solidFill>
            </a:endParaRPr>
          </a:p>
          <a:p>
            <a:pPr marL="0" lvl="0" indent="0">
              <a:buClr>
                <a:srgbClr val="FEDD78"/>
              </a:buClr>
              <a:buNone/>
            </a:pPr>
            <a:r>
              <a:rPr lang="fi-FI" sz="1400" dirty="0"/>
              <a:t>Selkokirjoja:</a:t>
            </a:r>
          </a:p>
          <a:p>
            <a:pPr marL="0" lvl="0" indent="0">
              <a:buClr>
                <a:srgbClr val="FEDD78"/>
              </a:buClr>
              <a:buNone/>
            </a:pPr>
            <a:r>
              <a:rPr lang="fi-FI" sz="1400" dirty="0"/>
              <a:t>Satu Hyttinen: Haaveita ja haluja</a:t>
            </a:r>
          </a:p>
          <a:p>
            <a:pPr marL="0" lvl="0" indent="0">
              <a:buClr>
                <a:srgbClr val="FEDD78"/>
              </a:buClr>
              <a:buNone/>
            </a:pPr>
            <a:r>
              <a:rPr lang="fi-FI" sz="1400" dirty="0"/>
              <a:t>Pertti Rajala: Kahden </a:t>
            </a:r>
          </a:p>
          <a:p>
            <a:pPr marL="0" lvl="0" indent="0">
              <a:buClr>
                <a:srgbClr val="FEDD78"/>
              </a:buClr>
              <a:buNone/>
            </a:pPr>
            <a:r>
              <a:rPr lang="fi-FI" sz="1400" dirty="0">
                <a:solidFill>
                  <a:srgbClr val="FEDD78"/>
                </a:solidFill>
                <a:hlinkClick r:id="rId6"/>
              </a:rPr>
              <a:t>http://www.opike.fi/?mod=products&amp;cat=38</a:t>
            </a:r>
            <a:endParaRPr lang="fi-FI" sz="1400" dirty="0">
              <a:solidFill>
                <a:srgbClr val="FEDD78"/>
              </a:solidFill>
            </a:endParaRPr>
          </a:p>
          <a:p>
            <a:pPr marL="0" lvl="0" indent="0">
              <a:buClr>
                <a:srgbClr val="FEDD78"/>
              </a:buClr>
              <a:buNone/>
            </a:pPr>
            <a:r>
              <a:rPr lang="fi-FI" sz="1400" dirty="0"/>
              <a:t>Jenni Laulainen ja Maija Sarajärvi: Seksuaalisuudesta selkokielellä</a:t>
            </a:r>
          </a:p>
          <a:p>
            <a:pPr marL="0" lvl="0" indent="0">
              <a:buClr>
                <a:srgbClr val="FEDD78"/>
              </a:buClr>
              <a:buNone/>
            </a:pPr>
            <a:r>
              <a:rPr lang="fi-FI" sz="1400" dirty="0">
                <a:solidFill>
                  <a:srgbClr val="FEDD78"/>
                </a:solidFill>
                <a:hlinkClick r:id="rId7"/>
              </a:rPr>
              <a:t>https://</a:t>
            </a:r>
            <a:r>
              <a:rPr lang="fi-FI" sz="1400" dirty="0" smtClean="0">
                <a:solidFill>
                  <a:srgbClr val="FEDD78"/>
                </a:solidFill>
                <a:hlinkClick r:id="rId7"/>
              </a:rPr>
              <a:t>tamperecitymission.fi/tukea/seksuaaliterveytta-kehitysvammaisille</a:t>
            </a:r>
            <a:endParaRPr lang="fi-FI" sz="1400" dirty="0" smtClean="0">
              <a:solidFill>
                <a:srgbClr val="FEDD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53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/>
            <a:r>
              <a:rPr lang="fi-FI" sz="1600" dirty="0" smtClean="0"/>
              <a:t>Korttisarjoja:</a:t>
            </a:r>
            <a:br>
              <a:rPr lang="fi-FI" sz="1600" dirty="0" smtClean="0"/>
            </a:b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>Vahvuuskortit, Nallekortit, Väittämäkortit, </a:t>
            </a:r>
            <a:r>
              <a:rPr lang="fi-FI" sz="1600" dirty="0" err="1"/>
              <a:t>Mun</a:t>
            </a:r>
            <a:r>
              <a:rPr lang="fi-FI" sz="1600" dirty="0"/>
              <a:t> stoori-kortit</a:t>
            </a:r>
            <a:r>
              <a:rPr lang="fi-FI" sz="1600" dirty="0">
                <a:solidFill>
                  <a:srgbClr val="FEDD78"/>
                </a:solidFill>
              </a:rPr>
              <a:t/>
            </a:r>
            <a:br>
              <a:rPr lang="fi-FI" sz="1600" dirty="0">
                <a:solidFill>
                  <a:srgbClr val="FEDD78"/>
                </a:solidFill>
              </a:rPr>
            </a:br>
            <a:r>
              <a:rPr lang="fi-FI" sz="1600" dirty="0">
                <a:solidFill>
                  <a:srgbClr val="FEDD78"/>
                </a:solidFill>
                <a:hlinkClick r:id="rId2"/>
              </a:rPr>
              <a:t>http://verkkokauppa.pesapuu.fi/kategoria/4/korttisarjat-ja-pelit</a:t>
            </a:r>
            <a:r>
              <a:rPr lang="fi-FI" dirty="0">
                <a:solidFill>
                  <a:srgbClr val="FEDD78"/>
                </a:solidFill>
              </a:rPr>
              <a:t/>
            </a:r>
            <a:br>
              <a:rPr lang="fi-FI" dirty="0">
                <a:solidFill>
                  <a:srgbClr val="FEDD78"/>
                </a:solidFill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Muuta materiaalia: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Sitähän </a:t>
            </a:r>
            <a:r>
              <a:rPr lang="fi-FI" dirty="0" err="1" smtClean="0"/>
              <a:t>sä</a:t>
            </a:r>
            <a:r>
              <a:rPr lang="fi-FI" dirty="0" smtClean="0"/>
              <a:t> kysyit-peli, Väestöliitto</a:t>
            </a:r>
          </a:p>
          <a:p>
            <a:pPr marL="0" indent="0">
              <a:buNone/>
            </a:pPr>
            <a:r>
              <a:rPr lang="fi-FI" dirty="0" smtClean="0"/>
              <a:t>Susi-tunnekortit, Mahti-hanke</a:t>
            </a:r>
          </a:p>
          <a:p>
            <a:pPr marL="0" indent="0">
              <a:buNone/>
            </a:pPr>
            <a:r>
              <a:rPr lang="fi-FI" dirty="0" smtClean="0"/>
              <a:t>Sarjakuvat seksuaalisuudesta, </a:t>
            </a:r>
            <a:r>
              <a:rPr lang="fi-FI" dirty="0" err="1" smtClean="0"/>
              <a:t>sexpo</a:t>
            </a:r>
            <a:r>
              <a:rPr lang="fi-FI" dirty="0" smtClean="0"/>
              <a:t>-säätiö</a:t>
            </a:r>
          </a:p>
          <a:p>
            <a:pPr marL="0" indent="0">
              <a:buNone/>
            </a:pPr>
            <a:r>
              <a:rPr lang="fi-FI" dirty="0" err="1" smtClean="0"/>
              <a:t>Haittaakse</a:t>
            </a:r>
            <a:r>
              <a:rPr lang="fi-FI" dirty="0" smtClean="0"/>
              <a:t>?-kortit</a:t>
            </a:r>
            <a:r>
              <a:rPr lang="fi-FI" smtClean="0"/>
              <a:t>, selkenevää-hanke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731404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160</TotalTime>
  <Words>194</Words>
  <Application>Microsoft Office PowerPoint</Application>
  <PresentationFormat>Näytössä katseltava diaesitys (4:3)</PresentationFormat>
  <Paragraphs>48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Tw Cen MT</vt:lpstr>
      <vt:lpstr>Pisara</vt:lpstr>
      <vt:lpstr>                           </vt:lpstr>
      <vt:lpstr>PowerPoint-esitys</vt:lpstr>
      <vt:lpstr>Korttisarjoja:  Vahvuuskortit, Nallekortit, Väittämäkortit, Mun stoori-kortit http://verkkokauppa.pesapuu.fi/kategoria/4/korttisarjat-ja-pelit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Linkkejä:</dc:title>
  <dc:creator>Jäntti Janika</dc:creator>
  <cp:lastModifiedBy>sipi.sijainen</cp:lastModifiedBy>
  <cp:revision>20</cp:revision>
  <dcterms:created xsi:type="dcterms:W3CDTF">2014-05-12T08:46:16Z</dcterms:created>
  <dcterms:modified xsi:type="dcterms:W3CDTF">2018-03-17T10:32:16Z</dcterms:modified>
</cp:coreProperties>
</file>