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12"/>
  </p:notesMasterIdLst>
  <p:sldIdLst>
    <p:sldId id="262" r:id="rId5"/>
    <p:sldId id="327" r:id="rId6"/>
    <p:sldId id="343" r:id="rId7"/>
    <p:sldId id="339" r:id="rId8"/>
    <p:sldId id="340" r:id="rId9"/>
    <p:sldId id="342" r:id="rId10"/>
    <p:sldId id="34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8"/>
    <a:srgbClr val="E3DE00"/>
    <a:srgbClr val="F76378"/>
    <a:srgbClr val="CC5B59"/>
    <a:srgbClr val="84C3EF"/>
    <a:srgbClr val="1C763E"/>
    <a:srgbClr val="FFCD2D"/>
    <a:srgbClr val="3CEA6A"/>
    <a:srgbClr val="6CB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4107-7A0C-4778-BA6E-CECC0C32F02E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E7C4-417B-4FDA-B0B1-B87885D344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47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E7C4-417B-4FDA-B0B1-B87885D3449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3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(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BE7C4-417B-4FDA-B0B1-B87885D3449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6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65E0-40B4-4DD3-AF13-6A34E420B4DA}" type="datetimeFigureOut">
              <a:rPr lang="fi-FI" smtClean="0"/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CDEA-8E1F-4CD9-B222-8A90835D21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5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  <p:sldLayoutId id="214748371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tka/varhaiskasvatus/digi/t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tka/varhaiskasvatus/digi/ttm/t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kaapatiina1/4oeibb99wx4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532" y="3888228"/>
            <a:ext cx="7196579" cy="1224398"/>
          </a:xfrm>
        </p:spPr>
        <p:txBody>
          <a:bodyPr/>
          <a:lstStyle/>
          <a:p>
            <a:r>
              <a:rPr lang="fi-FI" sz="3600" dirty="0" err="1" smtClean="0"/>
              <a:t>tvt-tuutoritoiminta</a:t>
            </a:r>
            <a:r>
              <a:rPr lang="fi-FI" sz="3600" dirty="0" smtClean="0"/>
              <a:t> 2019-2020</a:t>
            </a:r>
            <a:br>
              <a:rPr lang="fi-FI" sz="3600" dirty="0" smtClean="0"/>
            </a:br>
            <a:r>
              <a:rPr lang="fi-FI" sz="2000" dirty="0" smtClean="0"/>
              <a:t>Ryhmät a, b ja c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4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4289" t="2309" r="5635" b="4201"/>
          <a:stretch/>
        </p:blipFill>
        <p:spPr>
          <a:xfrm>
            <a:off x="5907023" y="1061998"/>
            <a:ext cx="2130553" cy="2054462"/>
          </a:xfrm>
          <a:prstGeom prst="ellipse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20" y="1116436"/>
            <a:ext cx="1779516" cy="177951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971885" y="6368511"/>
            <a:ext cx="1254954" cy="1573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Tiina Kääpä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tuutoripäivien</a:t>
            </a:r>
            <a:r>
              <a:rPr lang="fi-FI" dirty="0" smtClean="0"/>
              <a:t> dokumentointi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41060" y="2103829"/>
            <a:ext cx="7368500" cy="3936486"/>
          </a:xfrm>
        </p:spPr>
        <p:txBody>
          <a:bodyPr/>
          <a:lstStyle/>
          <a:p>
            <a:r>
              <a:rPr lang="fi-FI" dirty="0" smtClean="0"/>
              <a:t>Viidettä </a:t>
            </a:r>
            <a:r>
              <a:rPr lang="fi-FI" dirty="0" err="1" smtClean="0"/>
              <a:t>tuutoripäivää</a:t>
            </a:r>
            <a:r>
              <a:rPr lang="fi-FI" dirty="0" smtClean="0"/>
              <a:t> dokumentoidaksesi                                         vastaa kyselyyn</a:t>
            </a:r>
            <a:r>
              <a:rPr lang="fi-FI" dirty="0"/>
              <a:t>.</a:t>
            </a:r>
            <a:endParaRPr lang="fi-FI" sz="1200" dirty="0" smtClean="0"/>
          </a:p>
          <a:p>
            <a:r>
              <a:rPr lang="fi-FI" sz="1800" dirty="0" smtClean="0"/>
              <a:t>Linkki löytyy </a:t>
            </a:r>
            <a:r>
              <a:rPr lang="fi-FI" sz="1800" dirty="0" err="1" smtClean="0"/>
              <a:t>Peda.netista</a:t>
            </a:r>
            <a:r>
              <a:rPr lang="fi-FI" sz="1800" dirty="0" smtClean="0"/>
              <a:t> </a:t>
            </a:r>
            <a:r>
              <a:rPr lang="fi-FI" sz="1800" dirty="0" err="1" smtClean="0"/>
              <a:t>DigiLoiskiksen</a:t>
            </a:r>
            <a:r>
              <a:rPr lang="fi-FI" sz="1800" dirty="0" smtClean="0"/>
              <a:t> sivuilta:</a:t>
            </a:r>
          </a:p>
          <a:p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peda.net/kotka/varhaiskasvatus/digi/ttm</a:t>
            </a:r>
            <a:endParaRPr lang="fi-FI" dirty="0" smtClean="0"/>
          </a:p>
          <a:p>
            <a:endParaRPr lang="fi-FI" sz="1100" dirty="0"/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40" y="2402784"/>
            <a:ext cx="2174218" cy="26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1755376"/>
            <a:ext cx="6399212" cy="18363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TPACK –arviointiin liittyvä kysely on tulossa vielä kevään aikana itsenäisesti tehtäväksi.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</a:t>
            </a:r>
            <a:r>
              <a:rPr lang="fi-FI" dirty="0" err="1" smtClean="0"/>
              <a:t>tuutoripäiviä</a:t>
            </a:r>
            <a:r>
              <a:rPr lang="fi-FI" dirty="0" smtClean="0"/>
              <a:t> tulee vielä kevään aikana 1/</a:t>
            </a:r>
            <a:r>
              <a:rPr lang="fi-FI" dirty="0" err="1" smtClean="0"/>
              <a:t>tuutori</a:t>
            </a:r>
            <a:r>
              <a:rPr lang="fi-FI" dirty="0" smtClean="0"/>
              <a:t>, ne toteutuvat kokonaan omassa yksikössä.</a:t>
            </a:r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5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929" y="540009"/>
            <a:ext cx="6355821" cy="1128363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tvt-tuutoritoiminnan</a:t>
            </a:r>
            <a:r>
              <a:rPr lang="fi-FI" dirty="0" smtClean="0"/>
              <a:t> arviointimalli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539929" y="2072081"/>
            <a:ext cx="7228352" cy="3926048"/>
          </a:xfrm>
        </p:spPr>
        <p:txBody>
          <a:bodyPr/>
          <a:lstStyle/>
          <a:p>
            <a:r>
              <a:rPr lang="fi-FI" dirty="0" smtClean="0"/>
              <a:t>Malli: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peda.net/kotka/varhaiskasvatus/digi/ttm/tal</a:t>
            </a:r>
            <a:endParaRPr lang="fi-FI" dirty="0" smtClean="0"/>
          </a:p>
          <a:p>
            <a:r>
              <a:rPr lang="fi-FI" dirty="0" smtClean="0"/>
              <a:t>Työskentelyalusta: </a:t>
            </a:r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padlet.com/kaapatiina1/4oeibb99wx4a</a:t>
            </a:r>
            <a:endParaRPr lang="fi-FI" dirty="0" smtClean="0"/>
          </a:p>
          <a:p>
            <a:endParaRPr lang="fi-FI" sz="1200" dirty="0"/>
          </a:p>
          <a:p>
            <a:r>
              <a:rPr lang="fi-FI" dirty="0" smtClean="0"/>
              <a:t>Käykää pienryhmissä läpi arviointimallin </a:t>
            </a:r>
            <a:r>
              <a:rPr lang="fi-FI" b="1" dirty="0" smtClean="0">
                <a:solidFill>
                  <a:schemeClr val="accent4"/>
                </a:solidFill>
              </a:rPr>
              <a:t>Kriteerit</a:t>
            </a:r>
            <a:r>
              <a:rPr lang="fi-FI" dirty="0" smtClean="0"/>
              <a:t> ja </a:t>
            </a:r>
            <a:r>
              <a:rPr lang="fi-FI" b="1" dirty="0" smtClean="0">
                <a:solidFill>
                  <a:schemeClr val="accent4"/>
                </a:solidFill>
              </a:rPr>
              <a:t>Mittarit</a:t>
            </a:r>
            <a:r>
              <a:rPr lang="fi-FI" b="1" dirty="0" smtClean="0"/>
              <a:t> </a:t>
            </a:r>
            <a:r>
              <a:rPr lang="fi-FI" dirty="0" smtClean="0"/>
              <a:t>ja ehdottakaa muutoksia/lisäyksiä.</a:t>
            </a:r>
          </a:p>
          <a:p>
            <a:r>
              <a:rPr lang="fi-FI" dirty="0" smtClean="0"/>
              <a:t>2 kohtaa/pienryhmä: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RYHMÄ 1: Henkilöstön osaaminen - Toimiva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RYHMÄ 2: Kiinnostunut kasvattaja - Verkoston kattavuus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RYHMÄ 3: Kannustava ympäristö - </a:t>
            </a:r>
            <a:r>
              <a:rPr lang="fi-FI" dirty="0" err="1" smtClean="0"/>
              <a:t>Tvt</a:t>
            </a:r>
            <a:r>
              <a:rPr lang="fi-FI" dirty="0" smtClean="0"/>
              <a:t>-laitteet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emil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9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ilona 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4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green</a:t>
            </a:r>
            <a:r>
              <a:rPr lang="fi-FI" dirty="0" smtClean="0"/>
              <a:t> </a:t>
            </a:r>
            <a:r>
              <a:rPr lang="fi-FI" dirty="0" err="1" smtClean="0"/>
              <a:t>screen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82436" y="1722828"/>
            <a:ext cx="6399212" cy="3976931"/>
          </a:xfrm>
        </p:spPr>
        <p:txBody>
          <a:bodyPr/>
          <a:lstStyle/>
          <a:p>
            <a:pPr lvl="1" indent="0">
              <a:buNone/>
            </a:pPr>
            <a:endParaRPr lang="fi-F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489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B203211-1262-D845-A7A1-49F067E89705}" vid="{C3C9C065-5B1D-1A47-BD79-0ED944F5DB8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07696-2AC2-4423-A178-D9D7CC1EB56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725239e-b194-4e4b-9e5d-d7784311be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Powerpoint-malli, Suomi</Template>
  <TotalTime>3078</TotalTime>
  <Words>114</Words>
  <Application>Microsoft Office PowerPoint</Application>
  <PresentationFormat>Näytössä katseltava diaesitys (4:3)</PresentationFormat>
  <Paragraphs>26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Kotkan-kaupunki</vt:lpstr>
      <vt:lpstr>tvt-tuutoritoiminta 2019-2020 Ryhmät a, b ja c </vt:lpstr>
      <vt:lpstr>tuutoripäivien dokumentointi</vt:lpstr>
      <vt:lpstr>tulevaa</vt:lpstr>
      <vt:lpstr>tvt-tuutoritoiminnan arviointimalli</vt:lpstr>
      <vt:lpstr>emil</vt:lpstr>
      <vt:lpstr>ilona it</vt:lpstr>
      <vt:lpstr>green screen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 Tiina</dc:creator>
  <cp:lastModifiedBy>Kääpä Tiina</cp:lastModifiedBy>
  <cp:revision>295</cp:revision>
  <dcterms:created xsi:type="dcterms:W3CDTF">2019-04-03T10:38:14Z</dcterms:created>
  <dcterms:modified xsi:type="dcterms:W3CDTF">2020-03-06T12:41:00Z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