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1a5a7218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1a5a7218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1a5a7218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1a5a721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7a4dda307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7a4dda307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7a4dda3079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7a4dda307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7a4dda307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7a4dda307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7a67d8414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7a67d8414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7a4dda307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7a4dda307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360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25. Menneisyyden jäljet</a:t>
            </a:r>
            <a:br>
              <a:rPr lang="fi"/>
            </a:br>
            <a:br>
              <a:rPr lang="fi"/>
            </a:br>
            <a:r>
              <a:rPr lang="fi"/>
              <a:t>Tietoisku: Latinalaisen Amerikan siirtomaa-aika ja itsenäistyminen 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Espanjalaisvalloitukset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268050"/>
            <a:ext cx="7886700" cy="33708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i="1" lang="fi" sz="1700"/>
              <a:t>Se ei riutunut hiljalleen, vaan se murhattiin kukoistuksensa täydessä loistossa, tuhottiin kuin kukka, jonka ohikulkija iskee poikki.</a:t>
            </a:r>
            <a:endParaRPr i="1" sz="1700"/>
          </a:p>
          <a:p>
            <a:pPr indent="45720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700"/>
              <a:t>– Historioitsija Oswald Spengler asteekkikulttuurin tuhosta</a:t>
            </a:r>
            <a:br>
              <a:rPr lang="fi" sz="1700"/>
            </a:br>
            <a:endParaRPr sz="1700"/>
          </a:p>
          <a:p>
            <a:pPr indent="-336550" lvl="0" marL="457200" rtl="0" algn="l">
              <a:spcBef>
                <a:spcPts val="80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Espanjalaiset </a:t>
            </a:r>
            <a:r>
              <a:rPr b="1" lang="fi" sz="1700"/>
              <a:t>konkistadorit </a:t>
            </a:r>
            <a:r>
              <a:rPr lang="fi" sz="1700"/>
              <a:t>saapuivat Väli- ja Etelä-Amerikkaan 1400-luvun lopulla.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Uusien kauppareittien etsimisestä alkaneiden löytöretkien luonne muuttui. Konkistadoreja motivoivat aluevaltaukset, kulta ja rikkaudet sekä halu levittää kristinuskoa.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Ryöstö- ja valloitusretkistä seurasi Amerikan alkuperäiskulttuurien tuho: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i" sz="1700"/>
              <a:t>asteekkivaltakunnan valloittaminen 1519–1521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i" sz="1700"/>
              <a:t>inkavaltakunnan valloitus 1532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Tilanteen yllättävyys, tuliaseet, hevoset ja taudit olivat eurooppalaisten valloittajien etuna.</a:t>
            </a: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Löytö- vai ryöstöretket?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93700" lvl="0" marL="457200" rtl="0" algn="l">
              <a:spcBef>
                <a:spcPts val="800"/>
              </a:spcBef>
              <a:spcAft>
                <a:spcPts val="0"/>
              </a:spcAft>
              <a:buSzPts val="2600"/>
              <a:buChar char="●"/>
            </a:pPr>
            <a:r>
              <a:rPr lang="fi" sz="2600"/>
              <a:t>Eurooppalaisten saapumisesta Amerikan mantereelle on käytetty monia eri nimityksiä:</a:t>
            </a:r>
            <a:endParaRPr sz="26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löytöretket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kahden maailman kohtaaminen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ryöstöretket</a:t>
            </a:r>
            <a:endParaRPr sz="2300"/>
          </a:p>
          <a:p>
            <a:pPr indent="-374650" lvl="1" marL="914400" rtl="0" algn="l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fi" sz="2300"/>
              <a:t>miekkalähetys</a:t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Menneisyyden jäljet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700"/>
              <a:t>Kamppailu historiasta näkyy yhä.</a:t>
            </a:r>
            <a:endParaRPr sz="2700"/>
          </a:p>
          <a:p>
            <a:pPr indent="-381000" lvl="0" marL="457200" rtl="0" algn="l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Mitä nimitystä eurooppalaisten saapumisesta pitäisi käyttää historiankirjoituksessa?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Mitä Amerikassa juhlitaan lokakuun 12. päivä?</a:t>
            </a:r>
            <a:endParaRPr sz="24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fi" sz="2200"/>
              <a:t>Kristoffer Kolumbuksen päivää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fi" sz="2200"/>
              <a:t>vai alkuperäiskansojen juhlapäivää?</a:t>
            </a:r>
            <a:endParaRPr sz="22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Kolonialistien patsaiden tuhriminen ja poistaminen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Kolonialismin käsittely kouluissa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Kriittinen keskustelu alkuperäiskansojen ja -kulttuurien asemasta nyky-yhteiskunnassa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Latinalaisen Amerikan itsenäistyminen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Espanja ja Portugali jakoivat 1400-luvun lopulla Etelä- ja Väli-Amerikan Tordesillasin sopimuksella (1494):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Espanja sai suurimman osan mantereen alueista.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Portugali Brasilian alueen.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Siirtomaavalta kesti noin kolmesataa vuotta, kunnes siirtomaat itsenäistyivät 1800-luvun alkupuolella.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Latinalaisen Amerikan itsenäistyminen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02825"/>
            <a:ext cx="7886700" cy="3150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Itsenäistymiseen vaikuttivat monet syyt: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emämaan harjoittama siirtomaata riistävä </a:t>
            </a:r>
            <a:r>
              <a:rPr b="1" lang="fi"/>
              <a:t>merkantilismi</a:t>
            </a:r>
            <a:endParaRPr b="1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</a:t>
            </a:r>
            <a:r>
              <a:rPr lang="fi"/>
              <a:t>aikallisväestön huono asema, esimerkiksi kreolit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valistuksen ihanteet vapaudesta, solidaarisuudesta ja tasa-arvosta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erityisesti Yhdysvaltojen itsenäistyminen ja Ranskan suuri vallankumous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Britit ja hollantilaiset tukivat latinalaisen Amerikan itsenäistymistä heikentääkseen kilpailijoitaan.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Siirtomaa-ajan vaikutukset</a:t>
            </a:r>
            <a:endParaRPr/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628650" y="1227500"/>
            <a:ext cx="7886700" cy="32262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Itsenäistymisestä huolimatta Latinalaisen Amerikan ongelmat eivät kadonneet.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Kreoliylimystö otti espanjalaisten paikan.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fi"/>
              <a:t>uuskolonalismi </a:t>
            </a:r>
            <a:r>
              <a:rPr lang="fi"/>
              <a:t>ja </a:t>
            </a:r>
            <a:r>
              <a:rPr b="1" lang="fi"/>
              <a:t>dollari-imperialismi</a:t>
            </a:r>
            <a:endParaRPr b="1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yhteiskuntaryhmien suuret varallisuuserot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heikko demokratia, kansannousut ja sotilasvallankaappaukset</a:t>
            </a:r>
            <a:endParaRPr/>
          </a:p>
          <a:p>
            <a:pPr indent="0" lvl="0" marL="4572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→ d</a:t>
            </a:r>
            <a:r>
              <a:rPr lang="fi"/>
              <a:t>iktaattorien valtaannousu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Kylmän sodan aikana suurvallat tukivat maiden sisäistä valtataistelua.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Kiina ja Neuvostoliitto tukivat sosialistisia vallankaappauksia.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Yhdysvallat tuki oikeistolaisia, suurtilallisia ja armeijan kenraaleja.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