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8" r:id="rId6"/>
    <p:sldId id="264" r:id="rId7"/>
    <p:sldId id="265" r:id="rId8"/>
    <p:sldId id="266" r:id="rId9"/>
    <p:sldId id="267" r:id="rId10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B3"/>
    <a:srgbClr val="BD8400"/>
    <a:srgbClr val="AA5501"/>
    <a:srgbClr val="00A87E"/>
    <a:srgbClr val="0C845B"/>
    <a:srgbClr val="E53663"/>
    <a:srgbClr val="E6009D"/>
    <a:srgbClr val="A45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86395"/>
  </p:normalViewPr>
  <p:slideViewPr>
    <p:cSldViewPr snapToGrid="0" snapToObjects="1">
      <p:cViewPr varScale="1">
        <p:scale>
          <a:sx n="31" d="100"/>
          <a:sy n="31" d="100"/>
        </p:scale>
        <p:origin x="96" y="164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3.12.2023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3.12.2023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16. Vaalit – helppo tapa vaikuttaa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AECF9E-E42E-F846-8290-6F9BD1563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fi-FI" dirty="0">
                <a:solidFill>
                  <a:schemeClr val="tx1"/>
                </a:solidFill>
              </a:rPr>
              <a:t>Tietoisku: 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Erilaiset vaalitavat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557ECFB-E75F-9E44-AB6C-34688EBBE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5CE470-BECA-CA4C-926B-6040D398A56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298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8234A6-A791-3847-837A-FBF268CEE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Enemmistövaalitapa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535E31-67F5-FE44-AF51-84564199E8F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Kustakin vaalipiiristä valitaan joko eniten ääniä saanut ehdokas tai puolue saa kaikki vaalipiirin ehdokkaat.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Muunnelmia: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yksinkertainen enemmistövaali → suurimman äänimäärän saanut ehdokas valitaan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ehdoton enemmistövaali → ehdokas valitaan, jos hän saa yli puolet äänistä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538EE4E-873D-3442-AD07-EE4436E76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41634F-4B1D-864F-AFFB-222CC3600F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238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C3BE29-593F-2448-A470-DCF726A08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Suhteellinen vaalitapa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6EAA79-DE27-564C-9098-18618D3AAAA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Kustakin vaalipiiristä valitaan edustajia suhteessa puolueen samaan äänimäärään.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Muunnelmista yleisin on listavaali, jossa äänestäjät valitsevat puolueiden valmiilta listoilta ehdokkaan ja äänestävät samalla koko listaa. Puolue määrää listan ehdokkaiden läpimenojärjestyksen, mutta yhteisäänimäärä ratkaisee, kuinka moni pääsee listalta läpi.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Mitä isommat vaalipiirit, sitä paremmin suhteellisuus toteutuu.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4AAB6B0-60E7-1D4E-969F-48664E7DE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D8BAE8D-9622-9441-82DA-85425E609F8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581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42017E-58EB-6D45-8C93-709E2FF0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Vaalitapojen etuja ja haittoja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CA5A11-5FA8-9F44-B9ED-2160148DC34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fi-FI" dirty="0"/>
              <a:t>Enemmistövaalitavan edut: 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On selkeästi nähtävissä, kuka voittaa ja kuka häviää.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Puoluekenttä ei hajoa pirstaleiseksi.</a:t>
            </a:r>
          </a:p>
          <a:p>
            <a:br>
              <a:rPr lang="fi-FI" dirty="0"/>
            </a:br>
            <a:r>
              <a:rPr lang="fi-FI" dirty="0"/>
              <a:t>Enemmistövaalitavan haitat: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Vain voittanut kanta otetaan huomioon, jolloin pahimmillaan lähes puolet kansan äänistä jää huomiotta.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Äänestäjillä on yleensä vähän vaihtoehtoja.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7F70592-1B26-E54D-B666-03071D0F8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1AE15EB-0F12-AC40-A811-9A944F924F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644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968B5B-81D2-9441-8536-8334F437D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Vaalitapojen etuja ja haittoja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63EF3F-7280-1543-841E-3280B6BA32E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 dirty="0"/>
              <a:t>Suhteellisen vaalitavan edut: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sz="4800" dirty="0"/>
              <a:t>Tuo kansan poliittisen mielipiteen esille laajalla rintamalla. Pienetkin puolueet saavat edustajiaan läpi vaaleissa.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sz="4800" dirty="0"/>
              <a:t>Ääniä ei mene hukkaan.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sz="4800" dirty="0"/>
              <a:t>Näyttää suosivan naisten mahdollisuuksia päästä edustajiksi verrattuna enemmistövaalitapaan.</a:t>
            </a:r>
            <a:endParaRPr lang="fi-FI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 dirty="0"/>
              <a:t>Suhteellisen vaalitavan haitat: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sz="4800" dirty="0"/>
              <a:t>Saa aikaan hajanaisen puoluekentän, mikä voi vaikeuttaa poliittisten päätösten tekemistä.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sz="4800" dirty="0"/>
              <a:t>Pienissä vaalipiireissä tarvitaan suhteellisesti suurempi kannatus läpimenoon kuin suurissa vaalipiireissä (piilevä äänikynnys).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30F411B-FD88-FF4F-939B-D4D83C1F2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09BDEA1-DEAE-A740-B5EE-11038D884D9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410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a8d9c6b2-3655-4504-8205-749f4c2876db"/>
  </ds:schemaRefs>
</ds:datastoreItem>
</file>

<file path=customXml/itemProps2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241</Words>
  <Application>Microsoft Office PowerPoint</Application>
  <PresentationFormat>Mukautettu</PresentationFormat>
  <Paragraphs>38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Office-teema</vt:lpstr>
      <vt:lpstr>16. Vaalit – helppo tapa vaikuttaa</vt:lpstr>
      <vt:lpstr>Tietoisku:  Erilaiset vaalitavat</vt:lpstr>
      <vt:lpstr>Enemmistövaalitapa</vt:lpstr>
      <vt:lpstr>Suhteellinen vaalitapa</vt:lpstr>
      <vt:lpstr>Vaalitapojen etuja ja haittoja</vt:lpstr>
      <vt:lpstr>Vaalitapojen etuja ja haittoja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Suomi monikulttuuristuu</dc:title>
  <dc:creator>Tolonen, Hilda M</dc:creator>
  <cp:lastModifiedBy>Kaartinen Minna</cp:lastModifiedBy>
  <cp:revision>22</cp:revision>
  <dcterms:created xsi:type="dcterms:W3CDTF">2020-11-30T15:09:19Z</dcterms:created>
  <dcterms:modified xsi:type="dcterms:W3CDTF">2023-12-03T15:41:34Z</dcterms:modified>
</cp:coreProperties>
</file>