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770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3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421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02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996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43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369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696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948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33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7754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43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825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650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281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387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94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niki.helenius@edukouvola.f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F996E8-76B4-4C09-18D8-D62C645466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Suomalaisia suurmiehiä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B7F1CA5-479D-C82D-493F-FC1AE42FCC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41916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796E38-8D8C-075A-E2D0-A56AB7A8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Kansallisromantiikka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1B67B515-5537-0615-EF75-ED146AFFD1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7802" y="1264555"/>
            <a:ext cx="8547502" cy="56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72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947DA1-869A-719D-6FD3-A77CEC11A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J.L. Runeberg (1804-77)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178E21-2807-B231-DCA7-6A1A81583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i-FI" altLang="fi-FI" sz="2800" dirty="0"/>
              <a:t>Runoilija, kirjoitti ruotsiksi</a:t>
            </a:r>
          </a:p>
          <a:p>
            <a:pPr eaLnBrk="1" hangingPunct="1">
              <a:defRPr/>
            </a:pPr>
            <a:r>
              <a:rPr lang="fi-FI" altLang="fi-FI" sz="2800" dirty="0"/>
              <a:t>Kuvasi suomalaisuutta</a:t>
            </a:r>
          </a:p>
          <a:p>
            <a:pPr eaLnBrk="1" hangingPunct="1">
              <a:defRPr/>
            </a:pPr>
            <a:r>
              <a:rPr lang="fi-FI" altLang="fi-FI" sz="2800" dirty="0"/>
              <a:t>Saarijärven Paavo, Vänrikki Stoolin tarinat (sis. maamme-runo)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1487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003660AA-3793-1BB5-E613-84C69220C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890" y="668020"/>
            <a:ext cx="10285747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392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4E6CCE-4C85-FE7A-7937-C60240A0B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sz="3600" dirty="0"/>
              <a:t>Elias Lönnrot </a:t>
            </a:r>
            <a:r>
              <a:rPr lang="fi-FI" altLang="fi-FI" sz="2800" dirty="0"/>
              <a:t>(1802-84)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ABB470-BFF3-8C34-D8AA-34A313EAB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i-FI" altLang="fi-FI" sz="2800" dirty="0"/>
              <a:t>Kokosi Kalevalan 1835 – Suomen kansalliseepos</a:t>
            </a:r>
          </a:p>
          <a:p>
            <a:pPr eaLnBrk="1" hangingPunct="1">
              <a:defRPr/>
            </a:pPr>
            <a:r>
              <a:rPr lang="fi-FI" altLang="fi-FI" sz="2800" dirty="0"/>
              <a:t>Ammatiltaan lääkäri</a:t>
            </a:r>
          </a:p>
          <a:p>
            <a:pPr eaLnBrk="1" hangingPunct="1">
              <a:defRPr/>
            </a:pPr>
            <a:r>
              <a:rPr lang="fi-FI" altLang="fi-FI" sz="2800" dirty="0"/>
              <a:t>Oli perustamassa Suomalaisen kirjallisuuden seuraa</a:t>
            </a:r>
          </a:p>
          <a:p>
            <a:pPr eaLnBrk="1" hangingPunct="1">
              <a:defRPr/>
            </a:pPr>
            <a:r>
              <a:rPr lang="fi-FI" altLang="fi-FI" sz="2800" dirty="0"/>
              <a:t>Toimi myöhemmin Suomen kielen professorina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1270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D3C14E5D-7FA2-5C4D-30BD-E9FE87C5E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632" y="248601"/>
            <a:ext cx="5275839" cy="59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376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C2FD04-2D6C-71B7-E188-DA8EB8019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sz="3600" dirty="0"/>
              <a:t>J.V. Snellman </a:t>
            </a:r>
            <a:r>
              <a:rPr lang="fi-FI" altLang="fi-FI" sz="2800" dirty="0"/>
              <a:t>(1806-81)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61464D6-1938-0BA9-3C6F-4F0EA0D3A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i-FI" altLang="fi-FI" sz="2400" dirty="0"/>
              <a:t>Filosofi, toimittaja, kirjailija</a:t>
            </a:r>
          </a:p>
          <a:p>
            <a:pPr eaLnBrk="1" hangingPunct="1">
              <a:defRPr/>
            </a:pPr>
            <a:r>
              <a:rPr lang="fi-FI" altLang="fi-FI" sz="2400" dirty="0"/>
              <a:t>Lehdet: Maanmiehen ystävä, ruotsinkielinen Saima</a:t>
            </a:r>
          </a:p>
          <a:p>
            <a:pPr eaLnBrk="1" hangingPunct="1">
              <a:defRPr/>
            </a:pPr>
            <a:r>
              <a:rPr lang="fi-FI" altLang="fi-FI" sz="2400" dirty="0"/>
              <a:t>Vaikutti voimakkaasti Suomen kielen asemaan</a:t>
            </a:r>
          </a:p>
          <a:p>
            <a:pPr eaLnBrk="1" hangingPunct="1">
              <a:defRPr/>
            </a:pPr>
            <a:r>
              <a:rPr lang="fi-FI" altLang="fi-FI" sz="2400" dirty="0"/>
              <a:t>Vaikutti myös markan saamiseksi Suomen rahayksiköksi 1860-luvulla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5403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775EEB7-1B70-1C3E-C342-D5A4EED77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966786"/>
            <a:ext cx="9747528" cy="52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724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A55AA1-892F-EDA5-853C-B4F63B592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0916A1E-DB60-E52D-D003-2D1F7E638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b="0" i="0" dirty="0">
                <a:solidFill>
                  <a:srgbClr val="212121"/>
                </a:solidFill>
                <a:effectLst/>
                <a:latin typeface="Source Sans Pro" panose="020B0503030403020204" pitchFamily="34" charset="0"/>
              </a:rPr>
              <a:t>Etsi verkosta kuvat Lönnrotin, Runebergin ja Snellmanin patsaista. Missä ne sijaitsevat? Mikä patsaista on mielestäsi hienoin? </a:t>
            </a:r>
            <a:r>
              <a:rPr lang="fi-FI" sz="2800" dirty="0">
                <a:solidFill>
                  <a:srgbClr val="212121"/>
                </a:solidFill>
                <a:latin typeface="Source Sans Pro" panose="020B0503030403020204" pitchFamily="34" charset="0"/>
              </a:rPr>
              <a:t>Jos haluat, voit lähettää kuvan sähköpostiini. </a:t>
            </a:r>
            <a:r>
              <a:rPr lang="fi-FI" sz="2800" dirty="0" err="1">
                <a:solidFill>
                  <a:srgbClr val="212121"/>
                </a:solidFill>
                <a:latin typeface="Source Sans Pro" panose="020B0503030403020204" pitchFamily="34" charset="0"/>
                <a:hlinkClick r:id="rId2"/>
              </a:rPr>
              <a:t>niki.helenius@</a:t>
            </a:r>
            <a:r>
              <a:rPr lang="fi-FI" sz="2800" err="1">
                <a:solidFill>
                  <a:srgbClr val="212121"/>
                </a:solidFill>
                <a:latin typeface="Source Sans Pro" panose="020B0503030403020204" pitchFamily="34" charset="0"/>
                <a:hlinkClick r:id="rId2"/>
              </a:rPr>
              <a:t>edukouvola</a:t>
            </a:r>
            <a:r>
              <a:rPr lang="fi-FI" sz="2800">
                <a:solidFill>
                  <a:srgbClr val="212121"/>
                </a:solidFill>
                <a:latin typeface="Source Sans Pro" panose="020B0503030403020204" pitchFamily="34" charset="0"/>
                <a:hlinkClick r:id="rId2"/>
              </a:rPr>
              <a:t>.fi</a:t>
            </a:r>
            <a:endParaRPr lang="fi-FI" sz="2800">
              <a:solidFill>
                <a:srgbClr val="212121"/>
              </a:solidFill>
              <a:latin typeface="Source Sans Pro" panose="020B0503030403020204" pitchFamily="34" charset="0"/>
            </a:endParaRPr>
          </a:p>
          <a:p>
            <a:pPr marL="0" indent="0">
              <a:buNone/>
            </a:pP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3128123377"/>
      </p:ext>
    </p:extLst>
  </p:cSld>
  <p:clrMapOvr>
    <a:masterClrMapping/>
  </p:clrMapOvr>
</p:sld>
</file>

<file path=ppt/theme/theme1.xml><?xml version="1.0" encoding="utf-8"?>
<a:theme xmlns:a="http://schemas.openxmlformats.org/drawingml/2006/main" name="Kuiskaus">
  <a:themeElements>
    <a:clrScheme name="Kuiskaus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Kuiskau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uiskau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TM02892315[[fn=Kuiskaus]]</Template>
  <TotalTime>15</TotalTime>
  <Words>119</Words>
  <Application>Microsoft Office PowerPoint</Application>
  <PresentationFormat>Laajakuva</PresentationFormat>
  <Paragraphs>18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Source Sans Pro</vt:lpstr>
      <vt:lpstr>Wingdings 3</vt:lpstr>
      <vt:lpstr>Kuiskaus</vt:lpstr>
      <vt:lpstr>Suomalaisia suurmiehiä</vt:lpstr>
      <vt:lpstr>Kansallisromantiikka</vt:lpstr>
      <vt:lpstr>J.L. Runeberg (1804-77)</vt:lpstr>
      <vt:lpstr>PowerPoint-esitys</vt:lpstr>
      <vt:lpstr>Elias Lönnrot (1802-84)</vt:lpstr>
      <vt:lpstr>PowerPoint-esitys</vt:lpstr>
      <vt:lpstr>J.V. Snellman (1806-81)</vt:lpstr>
      <vt:lpstr>PowerPoint-esitys</vt:lpstr>
      <vt:lpstr>Tehtävä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Suomalaisia suurmiehiä</dc:title>
  <dc:creator>Helenius Niki</dc:creator>
  <cp:lastModifiedBy>Helenius Niki</cp:lastModifiedBy>
  <cp:revision>2</cp:revision>
  <dcterms:created xsi:type="dcterms:W3CDTF">2023-08-31T11:12:19Z</dcterms:created>
  <dcterms:modified xsi:type="dcterms:W3CDTF">2023-09-05T11:21:40Z</dcterms:modified>
</cp:coreProperties>
</file>