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65" r:id="rId5"/>
    <p:sldId id="266" r:id="rId6"/>
    <p:sldId id="259" r:id="rId7"/>
    <p:sldId id="261" r:id="rId8"/>
    <p:sldId id="260" r:id="rId9"/>
    <p:sldId id="262" r:id="rId10"/>
    <p:sldId id="263" r:id="rId11"/>
    <p:sldId id="264" r:id="rId12"/>
    <p:sldId id="267" r:id="rId13"/>
    <p:sldId id="268" r:id="rId14"/>
  </p:sldIdLst>
  <p:sldSz cx="9144000" cy="6858000" type="screen4x3"/>
  <p:notesSz cx="6669088" cy="987266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A27C2-F26E-4620-BEAF-29052DD3B355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802FF-972B-41E9-AE44-17566FCD3A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68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599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705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739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0010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08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7756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525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045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108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4305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B0DBB-AFEE-4B7A-9A6E-2D5126A605A1}" type="datetimeFigureOut">
              <a:rPr lang="fi-FI" smtClean="0"/>
              <a:t>17.11.2022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3EBB6-B241-42FA-96AA-D2568D2419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326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1" dirty="0" smtClean="0"/>
              <a:t> </a:t>
            </a:r>
            <a:r>
              <a:rPr lang="fi-FI" b="1" dirty="0" smtClean="0"/>
              <a:t>ISOLAATIO</a:t>
            </a:r>
            <a:endParaRPr lang="fi-FI" b="1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34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82581"/>
            <a:ext cx="8229600" cy="1143000"/>
          </a:xfrm>
        </p:spPr>
        <p:txBody>
          <a:bodyPr/>
          <a:lstStyle/>
          <a:p>
            <a:r>
              <a:rPr lang="fi-FI" dirty="0" smtClean="0"/>
              <a:t>ENDEEMISET LAJIT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7544" y="1075779"/>
            <a:ext cx="6659017" cy="5782221"/>
          </a:xfrm>
        </p:spPr>
        <p:txBody>
          <a:bodyPr>
            <a:normAutofit/>
          </a:bodyPr>
          <a:lstStyle/>
          <a:p>
            <a:r>
              <a:rPr lang="fi-FI" dirty="0" smtClean="0"/>
              <a:t>= kotoperäinen laji</a:t>
            </a:r>
          </a:p>
          <a:p>
            <a:r>
              <a:rPr lang="fi-FI" dirty="0" smtClean="0"/>
              <a:t>Lajin luonnollinen esiintymisalue pieni</a:t>
            </a:r>
          </a:p>
          <a:p>
            <a:r>
              <a:rPr lang="fi-FI" dirty="0" smtClean="0"/>
              <a:t>Esim. valtamerten saaret tai muista vesistä irrallaan olevat järvet</a:t>
            </a:r>
          </a:p>
          <a:p>
            <a:endParaRPr lang="fi-FI" dirty="0"/>
          </a:p>
        </p:txBody>
      </p:sp>
      <p:pic>
        <p:nvPicPr>
          <p:cNvPr id="1026" name="Picture 2" descr="https://upload.wikimedia.org/wikipedia/commons/thumb/e/e4/Buteo_galapagoensis_perched.jpg/800px-Buteo_galapagoensis_perch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658" y="3265768"/>
            <a:ext cx="2512797" cy="357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687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Uusi-Seelanti</a:t>
            </a:r>
          </a:p>
          <a:p>
            <a:r>
              <a:rPr lang="fi-FI" dirty="0" smtClean="0"/>
              <a:t>Madagaskar</a:t>
            </a:r>
          </a:p>
          <a:p>
            <a:r>
              <a:rPr lang="fi-FI" dirty="0" err="1" smtClean="0"/>
              <a:t>Havaji</a:t>
            </a:r>
            <a:endParaRPr lang="fi-FI" dirty="0" smtClean="0"/>
          </a:p>
          <a:p>
            <a:r>
              <a:rPr lang="fi-FI" dirty="0" err="1" smtClean="0"/>
              <a:t>Baikaljärvi</a:t>
            </a:r>
            <a:endParaRPr lang="fi-FI" dirty="0" smtClean="0"/>
          </a:p>
          <a:p>
            <a:r>
              <a:rPr lang="fi-FI" dirty="0" err="1" smtClean="0"/>
              <a:t>Malawijärvi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63396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AVAINSOPEUTUMA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Mahdollistaa eliöryhmälle tai lajille uuden elinympäristön tai elintavan valtaamisen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16715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JOUKKOSUKUPUUTOT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Tutki kuvaa joukkosukupuutoista s. </a:t>
            </a:r>
            <a:r>
              <a:rPr lang="fi-FI" smtClean="0"/>
              <a:t>77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49810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mtClean="0"/>
              <a:t>Populaation </a:t>
            </a:r>
            <a:r>
              <a:rPr lang="fi-FI" smtClean="0"/>
              <a:t>yksilöiden</a:t>
            </a:r>
            <a:r>
              <a:rPr lang="fi-FI" smtClean="0"/>
              <a:t> </a:t>
            </a:r>
            <a:r>
              <a:rPr lang="fi-FI" dirty="0" smtClean="0"/>
              <a:t>välille syntynyt lisääntymiseste – on usein </a:t>
            </a:r>
            <a:r>
              <a:rPr lang="fi-FI" b="1" dirty="0" smtClean="0"/>
              <a:t>maantieteellinen isolaatio</a:t>
            </a:r>
          </a:p>
          <a:p>
            <a:r>
              <a:rPr lang="fi-FI" dirty="0" smtClean="0"/>
              <a:t>Estää geenivirran </a:t>
            </a:r>
          </a:p>
          <a:p>
            <a:r>
              <a:rPr lang="fi-FI" dirty="0" smtClean="0"/>
              <a:t>Esim. vuori, järvi, autiomaa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3882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Lisääntymisesteet isolaation takana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Maantieteelliset</a:t>
            </a:r>
          </a:p>
          <a:p>
            <a:r>
              <a:rPr lang="fi-FI" dirty="0" smtClean="0"/>
              <a:t>Erilaiset lisääntymisajat</a:t>
            </a:r>
          </a:p>
          <a:p>
            <a:r>
              <a:rPr lang="fi-FI" dirty="0" smtClean="0"/>
              <a:t>Erilainen käyttäytyminen</a:t>
            </a:r>
          </a:p>
          <a:p>
            <a:pPr marL="0" indent="0">
              <a:buNone/>
            </a:pP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0253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Sukusolujen, sukuelinten rakenteellinen </a:t>
            </a:r>
            <a:r>
              <a:rPr lang="fi-FI" dirty="0" smtClean="0"/>
              <a:t>erilaisuus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772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Rakenteellinen erilaisuus</a:t>
            </a:r>
          </a:p>
          <a:p>
            <a:r>
              <a:rPr lang="fi-FI" dirty="0"/>
              <a:t>Alkion kehittymättömyys</a:t>
            </a:r>
          </a:p>
          <a:p>
            <a:r>
              <a:rPr lang="fi-FI" dirty="0"/>
              <a:t>Risteymä steriili tai heikko lisääntymiskyky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3849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KASVIEN LAJIRISTEYMÄT</a:t>
            </a:r>
            <a:endParaRPr lang="fi-FI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Yleisempää kuin muilla </a:t>
            </a:r>
            <a:r>
              <a:rPr lang="fi-FI" dirty="0" err="1" smtClean="0"/>
              <a:t>eliöillä-</a:t>
            </a:r>
            <a:r>
              <a:rPr lang="fi-FI" dirty="0" smtClean="0"/>
              <a:t> suvuton lisääntyminen mahdollista</a:t>
            </a:r>
          </a:p>
          <a:p>
            <a:r>
              <a:rPr lang="fi-FI" dirty="0" smtClean="0"/>
              <a:t>Kasvien lajiristeymillä kromosomiluku voi moninkertaistua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8436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873"/>
            <a:ext cx="9102657" cy="683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08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991428" cy="599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90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SOPEUTUMISLEVITTÄYTYMINEN</a:t>
            </a:r>
            <a:endParaRPr lang="fi-FI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Yhdestä kantamuodosta suhteellisen nopeasti uusia lajeja</a:t>
            </a:r>
          </a:p>
          <a:p>
            <a:r>
              <a:rPr lang="fi-FI" dirty="0" smtClean="0"/>
              <a:t>AVAINSOPEUTUMA</a:t>
            </a:r>
          </a:p>
          <a:p>
            <a:pPr marL="0" indent="0">
              <a:buNone/>
            </a:pPr>
            <a:r>
              <a:rPr lang="fi-FI" dirty="0" smtClean="0"/>
              <a:t>Sopeutuma, joka mahdollistaa eliöryhmälle tai    lajille </a:t>
            </a:r>
            <a:r>
              <a:rPr lang="fi-FI" smtClean="0"/>
              <a:t>uuden elinympäristön </a:t>
            </a:r>
            <a:r>
              <a:rPr lang="fi-FI" dirty="0" smtClean="0"/>
              <a:t>tai elintavan valtaamisen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2209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118</Words>
  <Application>Microsoft Office PowerPoint</Application>
  <PresentationFormat>Näytössä katseltava diaesitys (4:3)</PresentationFormat>
  <Paragraphs>32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Office-teema</vt:lpstr>
      <vt:lpstr> ISOLAATIO</vt:lpstr>
      <vt:lpstr>PowerPoint-esitys</vt:lpstr>
      <vt:lpstr>Lisääntymisesteet isolaation takana</vt:lpstr>
      <vt:lpstr>PowerPoint-esitys</vt:lpstr>
      <vt:lpstr>PowerPoint-esitys</vt:lpstr>
      <vt:lpstr>KASVIEN LAJIRISTEYMÄT</vt:lpstr>
      <vt:lpstr>PowerPoint-esitys</vt:lpstr>
      <vt:lpstr>PowerPoint-esitys</vt:lpstr>
      <vt:lpstr>SOPEUTUMISLEVITTÄYTYMINEN</vt:lpstr>
      <vt:lpstr>ENDEEMISET LAJIT</vt:lpstr>
      <vt:lpstr>PowerPoint-esitys</vt:lpstr>
      <vt:lpstr>AVAINSOPEUTUMA</vt:lpstr>
      <vt:lpstr>JOUKKOSUKUPUUTOT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MAANTIETEELLINEN ISOLAATIO</dc:title>
  <dc:creator>Väyrynen Tuula</dc:creator>
  <cp:lastModifiedBy>Väyrynen Tuula</cp:lastModifiedBy>
  <cp:revision>10</cp:revision>
  <cp:lastPrinted>2017-02-01T09:42:03Z</cp:lastPrinted>
  <dcterms:created xsi:type="dcterms:W3CDTF">2017-02-01T09:03:04Z</dcterms:created>
  <dcterms:modified xsi:type="dcterms:W3CDTF">2022-11-17T08:01:31Z</dcterms:modified>
</cp:coreProperties>
</file>