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4" r:id="rId8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22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D397C-D3DA-4884-AB66-10E76F2E6E09}" type="datetimeFigureOut">
              <a:rPr lang="fi-FI" smtClean="0"/>
              <a:t>5.12.2014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15CF0-91C0-4A0D-AFF0-8D13C1A523E5}" type="slidenum">
              <a:rPr lang="fi-FI" smtClean="0"/>
              <a:t>‹#›</a:t>
            </a:fld>
            <a:endParaRPr lang="fi-FI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D397C-D3DA-4884-AB66-10E76F2E6E09}" type="datetimeFigureOut">
              <a:rPr lang="fi-FI" smtClean="0"/>
              <a:t>5.12.2014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15CF0-91C0-4A0D-AFF0-8D13C1A523E5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D397C-D3DA-4884-AB66-10E76F2E6E09}" type="datetimeFigureOut">
              <a:rPr lang="fi-FI" smtClean="0"/>
              <a:t>5.12.2014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15CF0-91C0-4A0D-AFF0-8D13C1A523E5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D397C-D3DA-4884-AB66-10E76F2E6E09}" type="datetimeFigureOut">
              <a:rPr lang="fi-FI" smtClean="0"/>
              <a:t>5.12.2014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15CF0-91C0-4A0D-AFF0-8D13C1A523E5}" type="slidenum">
              <a:rPr lang="fi-FI" smtClean="0"/>
              <a:t>‹#›</a:t>
            </a:fld>
            <a:endParaRPr lang="fi-FI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D397C-D3DA-4884-AB66-10E76F2E6E09}" type="datetimeFigureOut">
              <a:rPr lang="fi-FI" smtClean="0"/>
              <a:t>5.12.2014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15CF0-91C0-4A0D-AFF0-8D13C1A523E5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D397C-D3DA-4884-AB66-10E76F2E6E09}" type="datetimeFigureOut">
              <a:rPr lang="fi-FI" smtClean="0"/>
              <a:t>5.12.2014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15CF0-91C0-4A0D-AFF0-8D13C1A523E5}" type="slidenum">
              <a:rPr lang="fi-FI" smtClean="0"/>
              <a:t>‹#›</a:t>
            </a:fld>
            <a:endParaRPr lang="fi-FI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D397C-D3DA-4884-AB66-10E76F2E6E09}" type="datetimeFigureOut">
              <a:rPr lang="fi-FI" smtClean="0"/>
              <a:t>5.12.2014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15CF0-91C0-4A0D-AFF0-8D13C1A523E5}" type="slidenum">
              <a:rPr lang="fi-FI" smtClean="0"/>
              <a:t>‹#›</a:t>
            </a:fld>
            <a:endParaRPr lang="fi-FI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D397C-D3DA-4884-AB66-10E76F2E6E09}" type="datetimeFigureOut">
              <a:rPr lang="fi-FI" smtClean="0"/>
              <a:t>5.12.2014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15CF0-91C0-4A0D-AFF0-8D13C1A523E5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D397C-D3DA-4884-AB66-10E76F2E6E09}" type="datetimeFigureOut">
              <a:rPr lang="fi-FI" smtClean="0"/>
              <a:t>5.12.2014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15CF0-91C0-4A0D-AFF0-8D13C1A523E5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D397C-D3DA-4884-AB66-10E76F2E6E09}" type="datetimeFigureOut">
              <a:rPr lang="fi-FI" smtClean="0"/>
              <a:t>5.12.2014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15CF0-91C0-4A0D-AFF0-8D13C1A523E5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D397C-D3DA-4884-AB66-10E76F2E6E09}" type="datetimeFigureOut">
              <a:rPr lang="fi-FI" smtClean="0"/>
              <a:t>5.12.2014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15CF0-91C0-4A0D-AFF0-8D13C1A523E5}" type="slidenum">
              <a:rPr lang="fi-FI" smtClean="0"/>
              <a:t>‹#›</a:t>
            </a:fld>
            <a:endParaRPr lang="fi-FI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D45D397C-D3DA-4884-AB66-10E76F2E6E09}" type="datetimeFigureOut">
              <a:rPr lang="fi-FI" smtClean="0"/>
              <a:t>5.12.2014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6DF15CF0-91C0-4A0D-AFF0-8D13C1A523E5}" type="slidenum">
              <a:rPr lang="fi-FI" smtClean="0"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475656" y="1484784"/>
            <a:ext cx="6408712" cy="2808312"/>
          </a:xfrm>
        </p:spPr>
        <p:txBody>
          <a:bodyPr>
            <a:norm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fi-FI" dirty="0" smtClean="0"/>
              <a:t>Koira on nisäkäs.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fi-FI" dirty="0" smtClean="0"/>
              <a:t>Koira synnyttää 3-10 pentua, pennuilla on silmät kiinni kaksiviikkoa syntymän jälkeen.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fi-FI" dirty="0"/>
              <a:t>K</a:t>
            </a:r>
            <a:r>
              <a:rPr lang="fi-FI" dirty="0" smtClean="0"/>
              <a:t>oiran pennut eivät kuule syntyessään.</a:t>
            </a:r>
          </a:p>
        </p:txBody>
      </p:sp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0"/>
            <a:ext cx="7772400" cy="1772816"/>
          </a:xfrm>
        </p:spPr>
        <p:txBody>
          <a:bodyPr/>
          <a:lstStyle/>
          <a:p>
            <a:r>
              <a:rPr lang="fi-FI" dirty="0" smtClean="0"/>
              <a:t>Koira</a:t>
            </a:r>
            <a:endParaRPr lang="fi-FI" dirty="0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65104"/>
            <a:ext cx="3707904" cy="21157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74683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Lemmikin ulkonäkö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Koira voi olla iso, pieni tai keskikokoinen.</a:t>
            </a:r>
          </a:p>
          <a:p>
            <a:r>
              <a:rPr lang="fi-FI" dirty="0" smtClean="0"/>
              <a:t>Koiralla on pysty tai luppakorvat.</a:t>
            </a:r>
          </a:p>
          <a:p>
            <a:r>
              <a:rPr lang="fi-FI" dirty="0" smtClean="0"/>
              <a:t>Koiria on todella paljon erilaisia.</a:t>
            </a:r>
          </a:p>
          <a:p>
            <a:r>
              <a:rPr lang="fi-FI" dirty="0" smtClean="0"/>
              <a:t>Eri koirarodut voivat olla hyvin samannäköisiä </a:t>
            </a:r>
            <a:r>
              <a:rPr lang="fi-FI" dirty="0" err="1" smtClean="0"/>
              <a:t>esim</a:t>
            </a:r>
            <a:r>
              <a:rPr lang="fi-FI" dirty="0" smtClean="0"/>
              <a:t>: Saksanpaimenkoira ja Belgianpaimenkoira</a:t>
            </a:r>
          </a:p>
          <a:p>
            <a:pPr marL="0" indent="0">
              <a:buNone/>
            </a:pPr>
            <a:endParaRPr lang="fi-FI" dirty="0" smtClean="0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178" y="4800275"/>
            <a:ext cx="2622095" cy="20882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81055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:dissolve/>
      </p:transition>
    </mc:Choice>
    <mc:Fallback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Onko koirasta mitään hyötyä?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342900" indent="-342900"/>
            <a:r>
              <a:rPr lang="fi-FI" dirty="0" smtClean="0"/>
              <a:t>Koirista voi olla paljon hyötyä.</a:t>
            </a:r>
            <a:endParaRPr lang="fi-FI" dirty="0"/>
          </a:p>
          <a:p>
            <a:pPr marL="342900" indent="-342900"/>
            <a:r>
              <a:rPr lang="fi-FI" dirty="0" smtClean="0"/>
              <a:t>Koira voi olla paimenkoira, vahtikoira , metsästyskoira ,opaskoira , </a:t>
            </a:r>
          </a:p>
          <a:p>
            <a:pPr marL="342900" indent="-342900"/>
            <a:r>
              <a:rPr lang="fi-FI" dirty="0" smtClean="0"/>
              <a:t>Pelastuskoira ,avustajakoira ,poliisikoira ,tullikoira tai vaan mukavaa seuraa eli seurakoira.</a:t>
            </a:r>
            <a:endParaRPr lang="fi-FI" dirty="0"/>
          </a:p>
        </p:txBody>
      </p:sp>
      <p:pic>
        <p:nvPicPr>
          <p:cNvPr id="5" name="Kuva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70776" y="20322"/>
            <a:ext cx="2573224" cy="20405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68430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Ravinto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fi-FI" dirty="0" smtClean="0"/>
              <a:t>Koirat syövät riisiä, lihaa, kalaa ja kuivamuonaa.</a:t>
            </a:r>
          </a:p>
          <a:p>
            <a:r>
              <a:rPr lang="fi-FI" dirty="0" smtClean="0"/>
              <a:t>Koira on kasvis ja lihansyöjä.</a:t>
            </a:r>
          </a:p>
          <a:p>
            <a:endParaRPr lang="fi-FI" dirty="0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2564904"/>
            <a:ext cx="3528392" cy="28803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79609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Koiran hoito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3"/>
          </p:nvPr>
        </p:nvSpPr>
        <p:spPr>
          <a:xfrm>
            <a:off x="463344" y="1556792"/>
            <a:ext cx="8229600" cy="5030019"/>
          </a:xfrm>
        </p:spPr>
        <p:txBody>
          <a:bodyPr/>
          <a:lstStyle/>
          <a:p>
            <a:r>
              <a:rPr lang="fi-FI" dirty="0" smtClean="0"/>
              <a:t>Koira pitää pestä säännöllisesti.</a:t>
            </a:r>
          </a:p>
          <a:p>
            <a:r>
              <a:rPr lang="fi-FI" dirty="0" smtClean="0"/>
              <a:t>Koira pitää harjata vähintään kaksi kertaa viikossa.</a:t>
            </a:r>
          </a:p>
          <a:p>
            <a:r>
              <a:rPr lang="fi-FI" dirty="0" smtClean="0"/>
              <a:t>Koira pitää käyttää lenkillä vähintään kaksi kertaa päivässä.</a:t>
            </a:r>
          </a:p>
          <a:p>
            <a:endParaRPr lang="fi-FI" dirty="0"/>
          </a:p>
        </p:txBody>
      </p:sp>
      <p:pic>
        <p:nvPicPr>
          <p:cNvPr id="5" name="Kuva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3402063"/>
            <a:ext cx="4064000" cy="304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944915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400">
        <p14:honeycomb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21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2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3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4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5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Koiran tarvikkeet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342900" indent="-342900"/>
            <a:r>
              <a:rPr lang="fi-FI" dirty="0" smtClean="0"/>
              <a:t>Koira tarvitsee </a:t>
            </a:r>
          </a:p>
          <a:p>
            <a:pPr marL="0" indent="0">
              <a:buNone/>
            </a:pPr>
            <a:r>
              <a:rPr lang="fi-FI" dirty="0" smtClean="0"/>
              <a:t>hihnan </a:t>
            </a:r>
          </a:p>
          <a:p>
            <a:pPr marL="0" indent="0">
              <a:buNone/>
            </a:pPr>
            <a:r>
              <a:rPr lang="fi-FI" dirty="0"/>
              <a:t>o</a:t>
            </a:r>
            <a:r>
              <a:rPr lang="fi-FI" dirty="0" smtClean="0"/>
              <a:t>man ruokakupin </a:t>
            </a:r>
          </a:p>
          <a:p>
            <a:pPr marL="0" indent="0">
              <a:buNone/>
            </a:pPr>
            <a:r>
              <a:rPr lang="fi-FI" dirty="0" smtClean="0"/>
              <a:t>vesikupin, </a:t>
            </a:r>
          </a:p>
          <a:p>
            <a:pPr marL="0" indent="0">
              <a:buNone/>
            </a:pPr>
            <a:r>
              <a:rPr lang="fi-FI" dirty="0" smtClean="0"/>
              <a:t>harjan, </a:t>
            </a:r>
          </a:p>
          <a:p>
            <a:pPr marL="0" indent="0">
              <a:buNone/>
            </a:pPr>
            <a:r>
              <a:rPr lang="fi-FI" dirty="0" smtClean="0"/>
              <a:t>heijastinliivit, </a:t>
            </a:r>
          </a:p>
          <a:p>
            <a:pPr marL="0" indent="0">
              <a:buNone/>
            </a:pPr>
            <a:r>
              <a:rPr lang="fi-FI" dirty="0" smtClean="0"/>
              <a:t>sängyn, leluja ja häkin.</a:t>
            </a:r>
            <a:endParaRPr lang="fi-FI" dirty="0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84649" y="476672"/>
            <a:ext cx="3384376" cy="2880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26421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:dissolve/>
      </p:transition>
    </mc:Choice>
    <mc:Fallback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6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6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46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6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6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4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5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6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86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7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4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5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6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06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7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4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5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6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26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7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4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5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69 0 0.125 0.056 0.125 0.125 C 0.125 0.194 0.069 0.25 0 0.25 C -0.069 0.25 -0.125 0.194 -0.125 0.125 C -0.125 0.056 -0.069 0 0 0 Z" pathEditMode="relative" ptsTypes="">
                                      <p:cBhvr>
                                        <p:cTn id="14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Koiran harrastukset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fi-FI" dirty="0" smtClean="0"/>
              <a:t>Koirilla on monenlaisia harrastuksia  </a:t>
            </a:r>
          </a:p>
          <a:p>
            <a:r>
              <a:rPr lang="fi-FI" dirty="0" err="1" smtClean="0"/>
              <a:t>esim</a:t>
            </a:r>
            <a:r>
              <a:rPr lang="fi-FI" dirty="0" smtClean="0"/>
              <a:t>: </a:t>
            </a:r>
            <a:r>
              <a:rPr lang="fi-FI" dirty="0" err="1" smtClean="0"/>
              <a:t>agility</a:t>
            </a:r>
            <a:r>
              <a:rPr lang="fi-FI" dirty="0" smtClean="0"/>
              <a:t> ,</a:t>
            </a:r>
            <a:r>
              <a:rPr lang="fi-FI" dirty="0" err="1" smtClean="0"/>
              <a:t>toko</a:t>
            </a:r>
            <a:r>
              <a:rPr lang="fi-FI" dirty="0" smtClean="0"/>
              <a:t> ja </a:t>
            </a:r>
            <a:r>
              <a:rPr lang="fi-FI" dirty="0" err="1" smtClean="0"/>
              <a:t>rallitoko</a:t>
            </a:r>
            <a:r>
              <a:rPr lang="fi-FI" dirty="0" smtClean="0"/>
              <a:t>.</a:t>
            </a:r>
          </a:p>
          <a:p>
            <a:r>
              <a:rPr lang="fi-FI" dirty="0" smtClean="0"/>
              <a:t>Koirilla on myös näyttelyharrastus.</a:t>
            </a:r>
          </a:p>
          <a:p>
            <a:r>
              <a:rPr lang="fi-FI" dirty="0" smtClean="0"/>
              <a:t>Kaikkia harrastuksia ei ole pakko käydä.</a:t>
            </a:r>
          </a:p>
          <a:p>
            <a:endParaRPr lang="fi-FI" dirty="0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6217" y="2348880"/>
            <a:ext cx="2622042" cy="2160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58719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Vanavesi">
  <a:themeElements>
    <a:clrScheme name="Vanavesi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Vanavesi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anavesi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479</TotalTime>
  <Words>180</Words>
  <Application>Microsoft Office PowerPoint</Application>
  <PresentationFormat>Näytössä katseltava diaesitys (4:3)</PresentationFormat>
  <Paragraphs>33</Paragraphs>
  <Slides>7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7</vt:i4>
      </vt:variant>
    </vt:vector>
  </HeadingPairs>
  <TitlesOfParts>
    <vt:vector size="8" baseType="lpstr">
      <vt:lpstr>Vanavesi</vt:lpstr>
      <vt:lpstr>Koira</vt:lpstr>
      <vt:lpstr>Lemmikin ulkonäkö</vt:lpstr>
      <vt:lpstr>Onko koirasta mitään hyötyä?</vt:lpstr>
      <vt:lpstr>Ravinto</vt:lpstr>
      <vt:lpstr>Koiran hoito</vt:lpstr>
      <vt:lpstr>Koiran tarvikkeet</vt:lpstr>
      <vt:lpstr>Koiran harrastukset</vt:lpstr>
    </vt:vector>
  </TitlesOfParts>
  <Company>Oriveden koulut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Koira</dc:title>
  <dc:creator>Oppilas</dc:creator>
  <cp:lastModifiedBy>Oppilas</cp:lastModifiedBy>
  <cp:revision>9</cp:revision>
  <dcterms:created xsi:type="dcterms:W3CDTF">2014-11-21T09:00:45Z</dcterms:created>
  <dcterms:modified xsi:type="dcterms:W3CDTF">2014-12-05T09:38:37Z</dcterms:modified>
</cp:coreProperties>
</file>