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0P3grvN+1HaJDonBAf0scx20r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rpa Lappalai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5"/>
  </p:normalViewPr>
  <p:slideViewPr>
    <p:cSldViewPr snapToGrid="0">
      <p:cViewPr varScale="1">
        <p:scale>
          <a:sx n="63" d="100"/>
          <a:sy n="63" d="100"/>
        </p:scale>
        <p:origin x="2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1-04T12:35:20.667" idx="1">
    <p:pos x="6000" y="0"/>
    <p:text>Tulevatko diaan mukaan myös selostetekstit?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K_QeWuQ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a703c0a18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a703c0a189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a703c0a189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703c0a18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703c0a189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a703c0a189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467544" y="476672"/>
            <a:ext cx="8352928" cy="5724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Ilmastonmuutoksen hillintä ja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ilmastonmuutokseen sopeutuminen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Ilmastonmuutoksen hillintä tarkoittaa keinoja, joilla ehkäistään ilmaston lämpenemistä. Suurin osa keinoista liittyy kasvihuonekaasupäästöjen pienentämiseen tai kasvihuonekaasujen poistamiseen ilmakehästä.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Pariisin vuoden 2015 ilmastosopimuksen mukaan kasvihuonekaasupäästöjä pyritään vähentämään niin paljon, että maapallon keskilämpötilan nousu jäisi alle 1,5 asteeseen esiteolliseen aikaan verrattuna.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Ilmastonmuutokseen sopeutumisella tarkoitetaan muutoksen ennakoimista ja muutokseen varautumista.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Hiilijalanjälki kuvaa tuotteen, toiminnan tai palvelun aiheuttamaa ilmastovaikutusta.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Ilmastonmuokkaukseksi sanotaan tekniikoita, joilla vähennetään Auringosta maanpinnalle tulevaa säteilyä tai poistetaan ilmakehästä kasvihuonekaasuja.</a:t>
            </a:r>
            <a:endParaRPr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51C7DCFF-0776-B34D-95E5-6D4AF1E1A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251520" y="260648"/>
            <a:ext cx="760028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Elämäntapojen keskimääräinen hiilijalanjälki esimerkkivaltioissa vuonna 2017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B729AE6F-E3EE-0245-A31E-E5E770147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947C599A-B909-1547-9FF8-BBCFD389F1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0057" y="807263"/>
            <a:ext cx="4443211" cy="60195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B95BAA3B-AE07-AA49-AF3F-22572A7F9A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00" b="55305"/>
          <a:stretch/>
        </p:blipFill>
        <p:spPr>
          <a:xfrm>
            <a:off x="1011986" y="1275008"/>
            <a:ext cx="7120027" cy="4121239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FE2FCF82-1299-084D-BB10-4837DEB732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6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8D2E3510-9CF6-AE47-8525-24546B2AF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D324B2DE-B1B4-2947-A17B-05404ADFA6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3568" b="33521"/>
          <a:stretch/>
        </p:blipFill>
        <p:spPr>
          <a:xfrm>
            <a:off x="657026" y="2265072"/>
            <a:ext cx="7829947" cy="2327856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220D5547-52F7-A948-AF14-5C5B3F53AD35}"/>
              </a:ext>
            </a:extLst>
          </p:cNvPr>
          <p:cNvSpPr txBox="1"/>
          <p:nvPr/>
        </p:nvSpPr>
        <p:spPr>
          <a:xfrm>
            <a:off x="1993187" y="1587964"/>
            <a:ext cx="2959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Ilmastonmuutoksen hillintä </a:t>
            </a:r>
          </a:p>
          <a:p>
            <a:r>
              <a:rPr lang="fi-FI" dirty="0"/>
              <a:t>(ilmastonmuutoksen hidastaminen)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5EE96B6-6735-AA4D-8139-FEA5A1D03D7E}"/>
              </a:ext>
            </a:extLst>
          </p:cNvPr>
          <p:cNvSpPr txBox="1"/>
          <p:nvPr/>
        </p:nvSpPr>
        <p:spPr>
          <a:xfrm>
            <a:off x="5786991" y="1372520"/>
            <a:ext cx="33570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Ilmastonmuutokseen sopeutuminen</a:t>
            </a:r>
          </a:p>
          <a:p>
            <a:r>
              <a:rPr lang="fi-FI" dirty="0"/>
              <a:t>(muutoksen ennakointi ja varautuminen </a:t>
            </a:r>
          </a:p>
          <a:p>
            <a:r>
              <a:rPr lang="fi-FI" dirty="0"/>
              <a:t>tuleviin ilmasto-olosuhteisiin)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D0E4F66D-C218-4D4D-8074-FA6FC5F7B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3571A8D5-65D1-9B4F-A6E0-3A05EC084AA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4789"/>
          <a:stretch/>
        </p:blipFill>
        <p:spPr>
          <a:xfrm>
            <a:off x="1499684" y="2025202"/>
            <a:ext cx="6144631" cy="2807595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43DF5710-B184-6D43-AC0E-E9EBCE813262}"/>
              </a:ext>
            </a:extLst>
          </p:cNvPr>
          <p:cNvSpPr txBox="1"/>
          <p:nvPr/>
        </p:nvSpPr>
        <p:spPr>
          <a:xfrm>
            <a:off x="2717442" y="1609859"/>
            <a:ext cx="29594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Ilmastonmuutoksen hillintä </a:t>
            </a:r>
          </a:p>
          <a:p>
            <a:r>
              <a:rPr lang="fi-FI" dirty="0"/>
              <a:t>(ilmastonmuutoksen hidastaminen)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EE5C9E3-40A6-A840-8AD8-0A3312EBFB57}"/>
              </a:ext>
            </a:extLst>
          </p:cNvPr>
          <p:cNvSpPr txBox="1"/>
          <p:nvPr/>
        </p:nvSpPr>
        <p:spPr>
          <a:xfrm>
            <a:off x="5885645" y="1609859"/>
            <a:ext cx="33570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lmastonmuutokseen</a:t>
            </a:r>
            <a:r>
              <a:rPr lang="fi-FI" dirty="0"/>
              <a:t> sopeutuminen</a:t>
            </a:r>
          </a:p>
          <a:p>
            <a:r>
              <a:rPr lang="fi-FI" dirty="0"/>
              <a:t>(muutoksen ennakointi ja varautuminen </a:t>
            </a:r>
          </a:p>
          <a:p>
            <a:r>
              <a:rPr lang="fi-FI" dirty="0"/>
              <a:t>tuleviin ilmasto-olosuhteisiin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/>
        </p:nvSpPr>
        <p:spPr>
          <a:xfrm>
            <a:off x="457200" y="274638"/>
            <a:ext cx="8229600" cy="749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Ilmastonmuokkauksesta ratkaisu ilmastonmuutokseen?</a:t>
            </a:r>
            <a:endParaRPr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B367BB15-A77C-114E-8DCF-455DA100D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8686" y="6008242"/>
            <a:ext cx="1455313" cy="818613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51392F1E-EE45-144A-B9E9-F481AB966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231" y="928104"/>
            <a:ext cx="7585656" cy="50017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134</Words>
  <Application>Microsoft Office PowerPoint</Application>
  <PresentationFormat>Näytössä katseltava diaesitys (4:3)</PresentationFormat>
  <Paragraphs>27</Paragraphs>
  <Slides>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Päivi Putkonen</dc:creator>
  <cp:lastModifiedBy>Senni Alatalo</cp:lastModifiedBy>
  <cp:revision>3</cp:revision>
  <dcterms:created xsi:type="dcterms:W3CDTF">2017-08-13T09:32:33Z</dcterms:created>
  <dcterms:modified xsi:type="dcterms:W3CDTF">2021-10-11T08:53:10Z</dcterms:modified>
</cp:coreProperties>
</file>