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9"/>
  </p:notesMasterIdLst>
  <p:sldIdLst>
    <p:sldId id="256" r:id="rId6"/>
    <p:sldId id="257" r:id="rId7"/>
    <p:sldId id="258" r:id="rId8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mo Päivärinta" initials="" lastIdx="1" clrIdx="0"/>
  <p:cmAuthor id="2" name="Vesa Vihervä" initials="" lastIdx="1" clrIdx="1"/>
  <p:cmAuthor id="3" name="Antti Kohi" initials="" lastIdx="2" clrIdx="2"/>
  <p:cmAuthor id="4" name="Hannele Palo" initials="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61"/>
    <p:restoredTop sz="94658"/>
  </p:normalViewPr>
  <p:slideViewPr>
    <p:cSldViewPr>
      <p:cViewPr varScale="1">
        <p:scale>
          <a:sx n="110" d="100"/>
          <a:sy n="110" d="100"/>
        </p:scale>
        <p:origin x="1266" y="108"/>
      </p:cViewPr>
      <p:guideLst>
        <p:guide orient="horz" pos="102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dirty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136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93117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Forum 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yle.fi/aihe/artikkeli/2006/11/24/ceausescu-teloitetaa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95465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14		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</a:rPr>
              <a:t>Kylmän sota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</a:rPr>
              <a:t>päättyy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692236" y="54868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i-FI" dirty="0" err="1" smtClean="0"/>
              <a:t>Ceaușescun</a:t>
            </a:r>
            <a:r>
              <a:rPr lang="fi" dirty="0" smtClean="0"/>
              <a:t> </a:t>
            </a:r>
            <a:r>
              <a:rPr lang="fi" dirty="0"/>
              <a:t>Romania</a:t>
            </a:r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827584" y="1340768"/>
            <a:ext cx="7772400" cy="48245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457200" indent="-457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" b="1" dirty="0" smtClean="0">
                <a:solidFill>
                  <a:schemeClr val="dk2"/>
                </a:solidFill>
              </a:rPr>
              <a:t>Tehtävä</a:t>
            </a:r>
          </a:p>
          <a:p>
            <a:pPr marL="0" indent="-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" dirty="0" smtClean="0">
                <a:solidFill>
                  <a:schemeClr val="dk2"/>
                </a:solidFill>
              </a:rPr>
              <a:t>Katso </a:t>
            </a:r>
            <a:r>
              <a:rPr lang="fi" dirty="0">
                <a:solidFill>
                  <a:schemeClr val="dk2"/>
                </a:solidFill>
              </a:rPr>
              <a:t>Ylen elävästä arkistosta uutinen Nicolau </a:t>
            </a:r>
            <a:r>
              <a:rPr lang="fi-FI" dirty="0" err="1"/>
              <a:t>Ceaușescu</a:t>
            </a:r>
            <a:r>
              <a:rPr lang="fi" dirty="0" smtClean="0">
                <a:solidFill>
                  <a:schemeClr val="dk2"/>
                </a:solidFill>
              </a:rPr>
              <a:t> teloituksesta.</a:t>
            </a:r>
          </a:p>
          <a:p>
            <a:pPr marL="0" indent="-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fi" dirty="0" smtClean="0">
              <a:solidFill>
                <a:schemeClr val="dk2"/>
              </a:solidFill>
            </a:endParaRPr>
          </a:p>
          <a:p>
            <a:pPr marL="288000" indent="-2880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fi" dirty="0" smtClean="0"/>
              <a:t> Miten romanialaiset suhtautuivat kommunismin  kukistumiseen?</a:t>
            </a:r>
          </a:p>
          <a:p>
            <a:pPr marL="288000" indent="-2880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fi" smtClean="0"/>
              <a:t> Pohdi haastattelun </a:t>
            </a:r>
            <a:r>
              <a:rPr lang="fi" dirty="0"/>
              <a:t>sanoja: Olemme nyt vapaita ja onnellisia? Mikä selittää naisen reaktion?</a:t>
            </a:r>
          </a:p>
          <a:p>
            <a:pPr marL="288000" indent="-288000">
              <a:spcBef>
                <a:spcPts val="0"/>
              </a:spcBef>
              <a:spcAft>
                <a:spcPts val="0"/>
              </a:spcAft>
              <a:buFontTx/>
              <a:buAutoNum type="arabicPeriod"/>
            </a:pPr>
            <a:r>
              <a:rPr lang="fi" dirty="0" smtClean="0"/>
              <a:t> Miksi </a:t>
            </a:r>
            <a:r>
              <a:rPr lang="fi" dirty="0"/>
              <a:t>televisiokeskukset ovat taisteluiden kohde, etenkin </a:t>
            </a:r>
            <a:r>
              <a:rPr lang="fi" dirty="0" smtClean="0"/>
              <a:t>valtion </a:t>
            </a:r>
            <a:r>
              <a:rPr lang="fi" dirty="0"/>
              <a:t>sisäisissä kriiseissä</a:t>
            </a:r>
            <a:r>
              <a:rPr lang="fi" dirty="0" smtClean="0"/>
              <a:t>? </a:t>
            </a:r>
          </a:p>
          <a:p>
            <a:pPr marL="457200" indent="-228600">
              <a:spcBef>
                <a:spcPts val="400"/>
              </a:spcBef>
              <a:spcAft>
                <a:spcPts val="0"/>
              </a:spcAft>
              <a:buFontTx/>
              <a:buAutoNum type="arabicPeriod"/>
            </a:pPr>
            <a:endParaRPr lang="fi" dirty="0"/>
          </a:p>
          <a:p>
            <a:pPr marL="0" indent="0">
              <a:spcBef>
                <a:spcPts val="400"/>
              </a:spcBef>
              <a:spcAft>
                <a:spcPts val="0"/>
              </a:spcAft>
              <a:buNone/>
            </a:pPr>
            <a:endParaRPr lang="fi" dirty="0" smtClean="0"/>
          </a:p>
          <a:p>
            <a:pPr marL="0" indent="0">
              <a:spcBef>
                <a:spcPts val="400"/>
              </a:spcBef>
              <a:spcAft>
                <a:spcPts val="0"/>
              </a:spcAft>
              <a:buNone/>
            </a:pPr>
            <a:r>
              <a:rPr lang="fi" dirty="0" smtClean="0"/>
              <a:t>Linkki artikkeliin:</a:t>
            </a:r>
            <a:r>
              <a:rPr lang="fi" sz="1800" u="sng" dirty="0" smtClean="0">
                <a:solidFill>
                  <a:schemeClr val="hlink"/>
                </a:solidFill>
                <a:hlinkClick r:id="rId3"/>
              </a:rPr>
              <a:t> </a:t>
            </a:r>
          </a:p>
          <a:p>
            <a:pPr marL="0" indent="0">
              <a:spcBef>
                <a:spcPts val="400"/>
              </a:spcBef>
              <a:spcAft>
                <a:spcPts val="0"/>
              </a:spcAft>
              <a:buNone/>
            </a:pPr>
            <a:r>
              <a:rPr lang="fi" sz="1800" u="sng" dirty="0" smtClean="0">
                <a:solidFill>
                  <a:schemeClr val="hlink"/>
                </a:solidFill>
                <a:hlinkClick r:id="rId3"/>
              </a:rPr>
              <a:t>http</a:t>
            </a:r>
            <a:r>
              <a:rPr lang="fi" sz="1800" u="sng" dirty="0">
                <a:solidFill>
                  <a:schemeClr val="hlink"/>
                </a:solidFill>
                <a:hlinkClick r:id="rId3"/>
              </a:rPr>
              <a:t>://yle.fi/aihe/artikkeli/2006/11/24/ceausescu-teloitetaan</a:t>
            </a:r>
          </a:p>
          <a:p>
            <a:pPr marL="0" indent="-228600">
              <a:spcBef>
                <a:spcPts val="400"/>
              </a:spcBef>
              <a:spcAft>
                <a:spcPts val="0"/>
              </a:spcAft>
              <a:buAutoNum type="arabicPeriod"/>
            </a:pPr>
            <a:endParaRPr lang="fi" dirty="0"/>
          </a:p>
        </p:txBody>
      </p:sp>
    </p:spTree>
    <p:extLst>
      <p:ext uri="{BB962C8B-B14F-4D97-AF65-F5344CB8AC3E}">
        <p14:creationId xmlns:p14="http://schemas.microsoft.com/office/powerpoint/2010/main" val="3661109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827584" y="126876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400"/>
              </a:spcBef>
              <a:spcAft>
                <a:spcPts val="0"/>
              </a:spcAft>
              <a:buNone/>
            </a:pPr>
            <a:r>
              <a:rPr lang="fi" b="1" dirty="0" smtClean="0"/>
              <a:t>Tehtävä</a:t>
            </a:r>
          </a:p>
          <a:p>
            <a:pPr marL="288000" indent="-28800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 smtClean="0"/>
              <a:t>4. Onko </a:t>
            </a:r>
            <a:r>
              <a:rPr lang="fi" dirty="0"/>
              <a:t>mielestäsi oikein, että hallitsijan teloitus näytetään televisiossa?</a:t>
            </a:r>
          </a:p>
          <a:p>
            <a:pPr marL="288000" indent="-28800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 smtClean="0"/>
              <a:t>5. Ota </a:t>
            </a:r>
            <a:r>
              <a:rPr lang="fi" dirty="0"/>
              <a:t>selvää, millainen </a:t>
            </a:r>
            <a:r>
              <a:rPr lang="fi-FI" dirty="0" err="1"/>
              <a:t>Ceaușescun</a:t>
            </a:r>
            <a:r>
              <a:rPr lang="fi" dirty="0" smtClean="0"/>
              <a:t> </a:t>
            </a:r>
            <a:r>
              <a:rPr lang="fi" dirty="0"/>
              <a:t>Romania oli. Tee hankkimistasi tiedoista ajatuskartta.  </a:t>
            </a:r>
          </a:p>
        </p:txBody>
      </p:sp>
    </p:spTree>
    <p:extLst>
      <p:ext uri="{BB962C8B-B14F-4D97-AF65-F5344CB8AC3E}">
        <p14:creationId xmlns:p14="http://schemas.microsoft.com/office/powerpoint/2010/main" val="171886667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Props1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0C69D417-8C22-437C-8803-F9A9448B1813}">
  <ds:schemaRefs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a8d9c6b2-3655-4504-8205-749f4c2876db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652</TotalTime>
  <Words>84</Words>
  <Application>Microsoft Office PowerPoint</Application>
  <PresentationFormat>Näytössä katseltava diaesitys (4:3)</PresentationFormat>
  <Paragraphs>19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MS PGothic</vt:lpstr>
      <vt:lpstr>MS PGothic</vt:lpstr>
      <vt:lpstr>Geneva</vt:lpstr>
      <vt:lpstr>Lucida Grande</vt:lpstr>
      <vt:lpstr>Verdana</vt:lpstr>
      <vt:lpstr>Blank Presentation</vt:lpstr>
      <vt:lpstr>PowerPoint-esitys</vt:lpstr>
      <vt:lpstr>Ceaușescun Romania</vt:lpstr>
      <vt:lpstr>PowerPoint-esitys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Microsoft Office -käyttäjä</dc:creator>
  <cp:lastModifiedBy>Impiö Tuula</cp:lastModifiedBy>
  <cp:revision>83</cp:revision>
  <dcterms:created xsi:type="dcterms:W3CDTF">2016-09-06T12:02:22Z</dcterms:created>
  <dcterms:modified xsi:type="dcterms:W3CDTF">2017-04-25T04:55:34Z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