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1" r:id="rId3"/>
    <p:sldId id="262" r:id="rId4"/>
    <p:sldId id="259" r:id="rId5"/>
    <p:sldId id="263" r:id="rId6"/>
    <p:sldId id="260" r:id="rId7"/>
    <p:sldId id="264" r:id="rId8"/>
    <p:sldId id="267" r:id="rId9"/>
    <p:sldId id="266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945B3-8C9F-4D90-A889-CD3EE594F850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F9A1E-D0E8-4522-811E-9BF5E2E5D93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945B3-8C9F-4D90-A889-CD3EE594F850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F9A1E-D0E8-4522-811E-9BF5E2E5D93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945B3-8C9F-4D90-A889-CD3EE594F850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F9A1E-D0E8-4522-811E-9BF5E2E5D93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945B3-8C9F-4D90-A889-CD3EE594F850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F9A1E-D0E8-4522-811E-9BF5E2E5D93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945B3-8C9F-4D90-A889-CD3EE594F850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F9A1E-D0E8-4522-811E-9BF5E2E5D93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945B3-8C9F-4D90-A889-CD3EE594F850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F9A1E-D0E8-4522-811E-9BF5E2E5D93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945B3-8C9F-4D90-A889-CD3EE594F850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F9A1E-D0E8-4522-811E-9BF5E2E5D93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945B3-8C9F-4D90-A889-CD3EE594F850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F9A1E-D0E8-4522-811E-9BF5E2E5D93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945B3-8C9F-4D90-A889-CD3EE594F850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F9A1E-D0E8-4522-811E-9BF5E2E5D93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945B3-8C9F-4D90-A889-CD3EE594F850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F9A1E-D0E8-4522-811E-9BF5E2E5D93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A0945B3-8C9F-4D90-A889-CD3EE594F850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D0F9A1E-D0E8-4522-811E-9BF5E2E5D93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0945B3-8C9F-4D90-A889-CD3EE594F850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D0F9A1E-D0E8-4522-811E-9BF5E2E5D931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404768"/>
          </a:xfrm>
        </p:spPr>
        <p:txBody>
          <a:bodyPr/>
          <a:lstStyle/>
          <a:p>
            <a:r>
              <a:rPr lang="fi-FI" dirty="0" smtClean="0"/>
              <a:t>Työsuojeluohje</a:t>
            </a:r>
            <a:br>
              <a:rPr lang="fi-FI" dirty="0" smtClean="0"/>
            </a:br>
            <a:r>
              <a:rPr lang="fi-FI" dirty="0" smtClean="0"/>
              <a:t>PISTEHITSAUSLAITE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(dia 9)</a:t>
            </a:r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IMG_6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87756" y="1432724"/>
            <a:ext cx="5438502" cy="3814431"/>
          </a:xfrm>
        </p:spPr>
      </p:pic>
      <p:sp>
        <p:nvSpPr>
          <p:cNvPr id="5" name="Nuoli vasemmalle 4"/>
          <p:cNvSpPr/>
          <p:nvPr/>
        </p:nvSpPr>
        <p:spPr>
          <a:xfrm>
            <a:off x="5940152" y="3068960"/>
            <a:ext cx="144016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Muuntaja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vasemmalle 5"/>
          <p:cNvSpPr/>
          <p:nvPr/>
        </p:nvSpPr>
        <p:spPr>
          <a:xfrm>
            <a:off x="6228184" y="4149080"/>
            <a:ext cx="23042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Jäähdytysvesiletkut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>
            <a:off x="971600" y="2204864"/>
            <a:ext cx="20585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Hitsauselektrodit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oikealle 7"/>
          <p:cNvSpPr/>
          <p:nvPr/>
        </p:nvSpPr>
        <p:spPr>
          <a:xfrm>
            <a:off x="1835696" y="4221088"/>
            <a:ext cx="16984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Käyttöpoljin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9" name="Nuoli vasemmalle 8"/>
          <p:cNvSpPr/>
          <p:nvPr/>
        </p:nvSpPr>
        <p:spPr>
          <a:xfrm>
            <a:off x="5652120" y="1844824"/>
            <a:ext cx="18722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Säätöpaneli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IMG_65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oikealle 4"/>
          <p:cNvSpPr/>
          <p:nvPr/>
        </p:nvSpPr>
        <p:spPr>
          <a:xfrm>
            <a:off x="2195736" y="3429000"/>
            <a:ext cx="20882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Ajastuksen säätö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 rot="19075424">
            <a:off x="3614275" y="4464194"/>
            <a:ext cx="19865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Virransäätö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vasemmalle 6"/>
          <p:cNvSpPr/>
          <p:nvPr/>
        </p:nvSpPr>
        <p:spPr>
          <a:xfrm>
            <a:off x="7020272" y="3212976"/>
            <a:ext cx="212372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On/off-kytkin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Jäähdytysnesteen hana</a:t>
            </a:r>
            <a:endParaRPr lang="fi-FI" dirty="0"/>
          </a:p>
        </p:txBody>
      </p:sp>
      <p:pic>
        <p:nvPicPr>
          <p:cNvPr id="4" name="Sisällön paikkamerkki 3" descr="IMG_6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59732" y="2240868"/>
            <a:ext cx="4968552" cy="3312368"/>
          </a:xfrm>
        </p:spPr>
      </p:pic>
      <p:sp>
        <p:nvSpPr>
          <p:cNvPr id="6" name="Kaarinuoli ylös 5"/>
          <p:cNvSpPr/>
          <p:nvPr/>
        </p:nvSpPr>
        <p:spPr>
          <a:xfrm>
            <a:off x="3779912" y="4941168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7" name="Kaarinuoli alas 6"/>
          <p:cNvSpPr/>
          <p:nvPr/>
        </p:nvSpPr>
        <p:spPr>
          <a:xfrm>
            <a:off x="3923928" y="2852936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4716016" y="357301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 smtClean="0"/>
              <a:t>Off</a:t>
            </a:r>
            <a:endParaRPr lang="fi-FI" b="1" dirty="0"/>
          </a:p>
        </p:txBody>
      </p:sp>
      <p:sp>
        <p:nvSpPr>
          <p:cNvPr id="9" name="Tekstikehys 8"/>
          <p:cNvSpPr txBox="1"/>
          <p:nvPr/>
        </p:nvSpPr>
        <p:spPr>
          <a:xfrm>
            <a:off x="4572000" y="458112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On</a:t>
            </a:r>
            <a:endParaRPr lang="fi-FI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Pistehitsaus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Noudata laitekohtaisia ohjeita.</a:t>
            </a:r>
          </a:p>
          <a:p>
            <a:r>
              <a:rPr lang="fi-FI" dirty="0" smtClean="0"/>
              <a:t>Hitsaajan on käytettävä palamattomasta aineesta tehtyjä käsineitä ja suojaesiliinaa.</a:t>
            </a:r>
          </a:p>
          <a:p>
            <a:r>
              <a:rPr lang="fi-FI" dirty="0" smtClean="0"/>
              <a:t>Käytä kasvosuojaa  ja tarvittaessa kuulosuojaimia (taustamelu).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Pistehitsauksessa käytettäviä suojavälineitä</a:t>
            </a:r>
            <a:endParaRPr lang="fi-FI" dirty="0"/>
          </a:p>
        </p:txBody>
      </p:sp>
      <p:pic>
        <p:nvPicPr>
          <p:cNvPr id="4" name="Sisällön paikkamerkki 3" descr="IMG_6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hitsauksen jälkeen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Palauta käyttämäsi työkalut paikoilleen.</a:t>
            </a:r>
          </a:p>
          <a:p>
            <a:r>
              <a:rPr lang="fi-FI" dirty="0" smtClean="0"/>
              <a:t>Palauta suojavälineet paikoilleen.</a:t>
            </a:r>
          </a:p>
          <a:p>
            <a:r>
              <a:rPr lang="fi-FI" dirty="0" smtClean="0"/>
              <a:t>Sammuta laite.</a:t>
            </a:r>
          </a:p>
          <a:p>
            <a:r>
              <a:rPr lang="fi-FI" dirty="0" smtClean="0"/>
              <a:t>Pysäytä jäähdytysveden kierto.</a:t>
            </a:r>
          </a:p>
          <a:p>
            <a:r>
              <a:rPr lang="fi-FI" dirty="0" smtClean="0"/>
              <a:t>Siivoa laitteen lähialue. Siirrä laite omalle paikalleen.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u="sng" dirty="0" smtClean="0"/>
              <a:t>Lähteet</a:t>
            </a:r>
            <a:r>
              <a:rPr lang="fi-FI" sz="2000" u="sng" dirty="0" smtClean="0"/>
              <a:t>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(toim.). Käsityön</a:t>
            </a:r>
          </a:p>
          <a:p>
            <a:pPr>
              <a:buNone/>
            </a:pPr>
            <a:r>
              <a:rPr lang="fi-FI" sz="2000" dirty="0" smtClean="0"/>
              <a:t>työturvallisuusopas.  Opetushallitus  Oppaat ja Käsikirjat  2011: 15. </a:t>
            </a:r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dirty="0" smtClean="0"/>
              <a:t> – Suomen Yliopistopaino  Oy, 2012.</a:t>
            </a: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dirty="0" smtClean="0"/>
              <a:t>PISTEHITSAUSLAITE –työsuojeluohje 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</TotalTime>
  <Words>197</Words>
  <Application>Microsoft Office PowerPoint</Application>
  <PresentationFormat>Näytössä katseltava diaesitys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Metro</vt:lpstr>
      <vt:lpstr>Työsuojeluohje PISTEHITSAUSLAITE</vt:lpstr>
      <vt:lpstr>Dia 2</vt:lpstr>
      <vt:lpstr>Dia 3</vt:lpstr>
      <vt:lpstr>Jäähdytysnesteen hana</vt:lpstr>
      <vt:lpstr>Pistehitsaus</vt:lpstr>
      <vt:lpstr>Pistehitsauksessa käytettäviä suojavälineitä</vt:lpstr>
      <vt:lpstr>Toimet hitsauksen jälkeen</vt:lpstr>
      <vt:lpstr>Dia 8</vt:lpstr>
      <vt:lpstr>Dia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Pistehitsauslaite</dc:title>
  <dc:creator>HP</dc:creator>
  <cp:lastModifiedBy>HP</cp:lastModifiedBy>
  <cp:revision>7</cp:revision>
  <dcterms:created xsi:type="dcterms:W3CDTF">2014-05-12T07:19:37Z</dcterms:created>
  <dcterms:modified xsi:type="dcterms:W3CDTF">2014-11-02T13:21:10Z</dcterms:modified>
</cp:coreProperties>
</file>