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C74B54-9B3E-47A2-ACC4-3E78A4000527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4A28B7A-9971-4369-B7C1-D208DC3D88D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20894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PORATALTTAKONE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10)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PORATALTTAKONE–työsuojeluohje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Poratalttakone</a:t>
            </a:r>
            <a:endParaRPr lang="fi-FI" dirty="0"/>
          </a:p>
        </p:txBody>
      </p:sp>
      <p:pic>
        <p:nvPicPr>
          <p:cNvPr id="4" name="Sisällön paikkamerkki 3" descr="IMG_6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  <p:sp>
        <p:nvSpPr>
          <p:cNvPr id="5" name="Nuoli oikealle 4"/>
          <p:cNvSpPr/>
          <p:nvPr/>
        </p:nvSpPr>
        <p:spPr>
          <a:xfrm rot="1595652">
            <a:off x="2809472" y="4783074"/>
            <a:ext cx="1338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Pöytä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>
            <a:off x="5508104" y="3356992"/>
            <a:ext cx="201622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 syöttövipu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2699792" y="3501008"/>
            <a:ext cx="15121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Moottori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 rot="20096689">
            <a:off x="3602134" y="5784130"/>
            <a:ext cx="136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Ohjari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>
            <a:off x="5652120" y="4509120"/>
            <a:ext cx="266429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Syvyyssyötön rajoitin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vasemmalle 9"/>
          <p:cNvSpPr/>
          <p:nvPr/>
        </p:nvSpPr>
        <p:spPr>
          <a:xfrm rot="1333710">
            <a:off x="4580720" y="5273382"/>
            <a:ext cx="22322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Poratalttaterä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ennen porausta: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Tee tarpeelliset mittaukset ja piirrokset jo perustyöpaikallasi.</a:t>
            </a:r>
          </a:p>
          <a:p>
            <a:r>
              <a:rPr lang="fi-FI" dirty="0" smtClean="0"/>
              <a:t>Valitse oikea terä, tarkasta terän kunto.</a:t>
            </a:r>
          </a:p>
          <a:p>
            <a:r>
              <a:rPr lang="fi-FI" dirty="0" smtClean="0"/>
              <a:t>Terän vaihdon tekee tarvittaessa opettaja.</a:t>
            </a:r>
          </a:p>
          <a:p>
            <a:r>
              <a:rPr lang="fi-FI" dirty="0" smtClean="0"/>
              <a:t>Säädä koneessa oleva syvyysrajoitin oikealle kohdalle.</a:t>
            </a:r>
          </a:p>
          <a:p>
            <a:r>
              <a:rPr lang="fi-FI" dirty="0" smtClean="0"/>
              <a:t>Säädä poraustuki oikealle kohdalle.</a:t>
            </a:r>
          </a:p>
          <a:p>
            <a:r>
              <a:rPr lang="fi-FI" dirty="0" smtClean="0"/>
              <a:t>Suojaa silmäsi ja tarvittaessa </a:t>
            </a:r>
            <a:r>
              <a:rPr lang="fi-FI" dirty="0" err="1" smtClean="0"/>
              <a:t>hiukesi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Henkilökohtaiset suojaimet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Kuvatekstinuoli ylös 4"/>
          <p:cNvSpPr/>
          <p:nvPr/>
        </p:nvSpPr>
        <p:spPr>
          <a:xfrm>
            <a:off x="1691680" y="4293096"/>
            <a:ext cx="199452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Suojalasit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4716016" y="4293096"/>
            <a:ext cx="213853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Kuulosuojaimet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Poraus: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Koneen saa käynnistää vain </a:t>
            </a:r>
            <a:r>
              <a:rPr lang="fi-FI" dirty="0" err="1" smtClean="0"/>
              <a:t>konella</a:t>
            </a:r>
            <a:r>
              <a:rPr lang="fi-FI" dirty="0" smtClean="0"/>
              <a:t> työskentelijä.</a:t>
            </a:r>
          </a:p>
          <a:p>
            <a:r>
              <a:rPr lang="fi-FI" dirty="0" smtClean="0"/>
              <a:t>Syötä terää tasaisesti.</a:t>
            </a:r>
          </a:p>
          <a:p>
            <a:r>
              <a:rPr lang="fi-FI" dirty="0" smtClean="0"/>
              <a:t>Pysäytä kone, jos työkappale tarttuu kiinni terään.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Poratalttakoneen käyttöliittymä:</a:t>
            </a:r>
            <a:endParaRPr lang="fi-FI" dirty="0"/>
          </a:p>
        </p:txBody>
      </p:sp>
      <p:pic>
        <p:nvPicPr>
          <p:cNvPr id="4" name="Sisällön paikkamerkki 3" descr="IMG_6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  <p:sp>
        <p:nvSpPr>
          <p:cNvPr id="5" name="Nuoli oikealle 4"/>
          <p:cNvSpPr/>
          <p:nvPr/>
        </p:nvSpPr>
        <p:spPr>
          <a:xfrm>
            <a:off x="2987824" y="3212976"/>
            <a:ext cx="1800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On/Off-kytkin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>
            <a:off x="6084168" y="2780928"/>
            <a:ext cx="16561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Hätä-seis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333710">
            <a:off x="5084777" y="5129368"/>
            <a:ext cx="22322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Poratalttaterä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Erilaisia teriä + työkaluja</a:t>
            </a:r>
            <a:endParaRPr lang="fi-FI" dirty="0"/>
          </a:p>
        </p:txBody>
      </p:sp>
      <p:pic>
        <p:nvPicPr>
          <p:cNvPr id="4" name="Sisällön paikkamerkki 3" descr="IMG_6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porauksen jälkeen: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Pysäytä kone. Älä </a:t>
            </a:r>
            <a:r>
              <a:rPr lang="fi-FI" dirty="0" err="1" smtClean="0"/>
              <a:t>irroita</a:t>
            </a:r>
            <a:r>
              <a:rPr lang="fi-FI" dirty="0" smtClean="0"/>
              <a:t> terää.</a:t>
            </a:r>
          </a:p>
          <a:p>
            <a:r>
              <a:rPr lang="fi-FI" dirty="0" smtClean="0"/>
              <a:t>Puhdista kone. Käytä puhdistukseen puruimurin pölynimurisuulaketta.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</TotalTime>
  <Words>236</Words>
  <Application>Microsoft Office PowerPoint</Application>
  <PresentationFormat>Näytössä katseltava diaesitys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Metro</vt:lpstr>
      <vt:lpstr>Työsuojeluohje PORATALTTAKONE</vt:lpstr>
      <vt:lpstr>Poratalttakone</vt:lpstr>
      <vt:lpstr>Toimet ennen porausta:</vt:lpstr>
      <vt:lpstr>Henkilökohtaiset suojaimet</vt:lpstr>
      <vt:lpstr>Poraus:</vt:lpstr>
      <vt:lpstr>Poratalttakoneen käyttöliittymä:</vt:lpstr>
      <vt:lpstr>Erilaisia teriä + työkaluja</vt:lpstr>
      <vt:lpstr>Toimet porauksen jälkeen:</vt:lpstr>
      <vt:lpstr>Dia 9</vt:lpstr>
      <vt:lpstr>Dia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Poratalttakone</dc:title>
  <dc:creator>HP</dc:creator>
  <cp:lastModifiedBy>HP</cp:lastModifiedBy>
  <cp:revision>6</cp:revision>
  <dcterms:created xsi:type="dcterms:W3CDTF">2014-05-12T10:46:14Z</dcterms:created>
  <dcterms:modified xsi:type="dcterms:W3CDTF">2014-11-02T13:22:53Z</dcterms:modified>
</cp:coreProperties>
</file>