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ula Degerman" initials="PD" lastIdx="0" clrIdx="0">
    <p:extLst/>
  </p:cmAuthor>
  <p:cmAuthor id="2" name="Paula Degerman" initials="PD [2]" lastIdx="0" clrIdx="1">
    <p:extLst/>
  </p:cmAuthor>
  <p:cmAuthor id="3" name="Paula Degerman" initials="PD [3]" lastIdx="0" clrIdx="2">
    <p:extLst/>
  </p:cmAuthor>
  <p:cmAuthor id="4" name="Paula Degerman" initials="PD [4]" lastIdx="1" clrIdx="3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9212"/>
    <p:restoredTop sz="94674"/>
  </p:normalViewPr>
  <p:slideViewPr>
    <p:cSldViewPr snapToGrid="0" snapToObjects="1">
      <p:cViewPr varScale="1">
        <p:scale>
          <a:sx n="87" d="100"/>
          <a:sy n="87" d="100"/>
        </p:scale>
        <p:origin x="-115" y="-28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7.6.2016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900559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7.6.2016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395420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7.6.2016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824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7.6.2016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36546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7.6.2016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42782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7.6.2016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24228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7.6.2016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59745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7.6.2016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64765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7.6.2016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1960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7.6.2016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40991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7.6.2016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7326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63BDBB-990C-4640-A20A-F8C20DA46A46}" type="datetimeFigureOut">
              <a:rPr lang="fi-FI" smtClean="0"/>
              <a:t>7.6.2016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32361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b="1" dirty="0" smtClean="0"/>
              <a:t>4. Ei-kokeellinen tutkimus</a:t>
            </a:r>
            <a:endParaRPr lang="fi-FI" b="1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(s. 36-43)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66903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Korrelaatiotutkimus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dirty="0"/>
              <a:t>t</a:t>
            </a:r>
            <a:r>
              <a:rPr lang="fi-FI" dirty="0" smtClean="0"/>
              <a:t>avoitteena selvittää </a:t>
            </a:r>
            <a:r>
              <a:rPr lang="fi-FI" dirty="0"/>
              <a:t>muuttujien välistä </a:t>
            </a:r>
            <a:r>
              <a:rPr lang="fi-FI" dirty="0" smtClean="0"/>
              <a:t>yhteyttä</a:t>
            </a:r>
          </a:p>
          <a:p>
            <a:r>
              <a:rPr lang="fi-FI" dirty="0"/>
              <a:t>kvantitatiivista </a:t>
            </a:r>
            <a:r>
              <a:rPr lang="fi-FI" dirty="0" smtClean="0"/>
              <a:t>tutkimusta</a:t>
            </a:r>
          </a:p>
          <a:p>
            <a:pPr lvl="0"/>
            <a:r>
              <a:rPr lang="fi-FI" dirty="0" smtClean="0"/>
              <a:t>mahdollistaa muuttujan arvojen ennustamisen toisen muuttujan arvojen avulla</a:t>
            </a:r>
          </a:p>
          <a:p>
            <a:pPr lvl="0"/>
            <a:r>
              <a:rPr lang="fi-FI" dirty="0" smtClean="0"/>
              <a:t>ei kuvaa muuttujien välistä syy-seuraussuhdetta </a:t>
            </a:r>
          </a:p>
        </p:txBody>
      </p:sp>
    </p:spTree>
    <p:extLst>
      <p:ext uri="{BB962C8B-B14F-4D97-AF65-F5344CB8AC3E}">
        <p14:creationId xmlns:p14="http://schemas.microsoft.com/office/powerpoint/2010/main" val="726415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dirty="0"/>
              <a:t>korrelaatiokerroin r yhteyden kuvaajana</a:t>
            </a:r>
            <a:endParaRPr lang="fi-FI" sz="2400" dirty="0"/>
          </a:p>
          <a:p>
            <a:pPr lvl="1"/>
            <a:r>
              <a:rPr lang="fi-FI" dirty="0"/>
              <a:t>positiivinen korrelaatio (r &gt; 0): toisen muuttujan arvojen kasvaessa myös toisen muuttujan arvot kasvavat</a:t>
            </a:r>
            <a:endParaRPr lang="fi-FI" sz="2000" dirty="0"/>
          </a:p>
          <a:p>
            <a:pPr lvl="1"/>
            <a:r>
              <a:rPr lang="fi-FI" dirty="0"/>
              <a:t>negatiivinen korrelaatio (r &lt; 0): toisen muuttujan arvojen kasvaessa toisen muuttujan arvot pienenevät </a:t>
            </a:r>
            <a:endParaRPr lang="fi-FI" sz="2000" dirty="0"/>
          </a:p>
          <a:p>
            <a:pPr lvl="1"/>
            <a:r>
              <a:rPr lang="fi-FI" dirty="0"/>
              <a:t>muuttujat eivät korreloi (r = 0)</a:t>
            </a:r>
            <a:endParaRPr lang="fi-FI" sz="2000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95835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Tapaustutkimus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dirty="0"/>
              <a:t>t</a:t>
            </a:r>
            <a:r>
              <a:rPr lang="fi-FI" dirty="0" smtClean="0"/>
              <a:t>avoitteena tutkia ilmiöitä niiden luonnollisessa </a:t>
            </a:r>
            <a:r>
              <a:rPr lang="fi-FI" dirty="0"/>
              <a:t>ympäristössä</a:t>
            </a:r>
            <a:endParaRPr lang="fi-FI" sz="2400" dirty="0"/>
          </a:p>
          <a:p>
            <a:pPr lvl="0"/>
            <a:r>
              <a:rPr lang="fi-FI" dirty="0"/>
              <a:t>kvalitatiivista tai kvantitatiivista tutkimusta</a:t>
            </a:r>
            <a:endParaRPr lang="fi-FI" sz="2400" dirty="0"/>
          </a:p>
          <a:p>
            <a:pPr lvl="0"/>
            <a:r>
              <a:rPr lang="fi-FI" dirty="0"/>
              <a:t>tutkimuskohteena yksi tai useampi tapaus</a:t>
            </a:r>
            <a:endParaRPr lang="fi-FI" sz="2400" dirty="0"/>
          </a:p>
          <a:p>
            <a:pPr lvl="1"/>
            <a:r>
              <a:rPr lang="fi-FI" dirty="0"/>
              <a:t>e</a:t>
            </a:r>
            <a:r>
              <a:rPr lang="fi-FI" dirty="0" smtClean="0"/>
              <a:t>sim. yksilö, </a:t>
            </a:r>
            <a:r>
              <a:rPr lang="fi-FI" dirty="0"/>
              <a:t>ryhmä tai organisaatio</a:t>
            </a:r>
            <a:endParaRPr lang="fi-FI" sz="2000" dirty="0"/>
          </a:p>
          <a:p>
            <a:r>
              <a:rPr lang="fi-FI" dirty="0" err="1" smtClean="0"/>
              <a:t>eksploratiivista</a:t>
            </a:r>
            <a:r>
              <a:rPr lang="fi-FI" dirty="0"/>
              <a:t>, </a:t>
            </a:r>
            <a:r>
              <a:rPr lang="fi-FI" dirty="0" smtClean="0"/>
              <a:t>selittävää tai kuvailevaa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06481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dirty="0"/>
              <a:t>mahdollisia ongelmia</a:t>
            </a:r>
            <a:endParaRPr lang="fi-FI" sz="2400" dirty="0"/>
          </a:p>
          <a:p>
            <a:pPr lvl="1"/>
            <a:r>
              <a:rPr lang="fi-FI" dirty="0"/>
              <a:t>yleistettävyys ja reliabiliteetti</a:t>
            </a:r>
            <a:r>
              <a:rPr lang="fi-FI" sz="1200" dirty="0"/>
              <a:t> </a:t>
            </a:r>
            <a:r>
              <a:rPr lang="fi-FI" dirty="0"/>
              <a:t> → apua monimenetelmällisyydestä</a:t>
            </a:r>
            <a:endParaRPr lang="fi-FI" sz="2000" dirty="0"/>
          </a:p>
          <a:p>
            <a:pPr lvl="1"/>
            <a:r>
              <a:rPr lang="fi-FI" dirty="0" err="1"/>
              <a:t>Huom</a:t>
            </a:r>
            <a:r>
              <a:rPr lang="fi-FI" dirty="0"/>
              <a:t>! </a:t>
            </a:r>
            <a:r>
              <a:rPr lang="fi-FI" smtClean="0"/>
              <a:t>usein </a:t>
            </a:r>
            <a:r>
              <a:rPr lang="fi-FI" dirty="0"/>
              <a:t>yleistettävyys ei edes tavoitteena </a:t>
            </a:r>
            <a:r>
              <a:rPr lang="fi-FI" sz="1000" dirty="0"/>
              <a:t> </a:t>
            </a:r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0099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106</Words>
  <Application>Microsoft Office PowerPoint</Application>
  <PresentationFormat>Mukautettu</PresentationFormat>
  <Paragraphs>20</Paragraphs>
  <Slides>5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6" baseType="lpstr">
      <vt:lpstr>Office-teema</vt:lpstr>
      <vt:lpstr>4. Ei-kokeellinen tutkimus</vt:lpstr>
      <vt:lpstr>Korrelaatiotutkimus</vt:lpstr>
      <vt:lpstr>PowerPoint-esitys</vt:lpstr>
      <vt:lpstr>Tapaustutkimus</vt:lpstr>
      <vt:lpstr>PowerPoint-esitys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Paula Degerman</dc:creator>
  <cp:lastModifiedBy>Johanna Yrjänä</cp:lastModifiedBy>
  <cp:revision>38</cp:revision>
  <dcterms:created xsi:type="dcterms:W3CDTF">2016-04-22T12:08:07Z</dcterms:created>
  <dcterms:modified xsi:type="dcterms:W3CDTF">2016-06-07T09:27:44Z</dcterms:modified>
</cp:coreProperties>
</file>