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11"/>
  </p:notesMasterIdLst>
  <p:sldIdLst>
    <p:sldId id="256" r:id="rId2"/>
    <p:sldId id="257" r:id="rId3"/>
    <p:sldId id="259" r:id="rId4"/>
    <p:sldId id="260" r:id="rId5"/>
    <p:sldId id="261" r:id="rId6"/>
    <p:sldId id="266" r:id="rId7"/>
    <p:sldId id="264" r:id="rId8"/>
    <p:sldId id="265" r:id="rId9"/>
    <p:sldId id="267" r:id="rId10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Paula Degerman" initials="PD" lastIdx="3" clrIdx="0">
    <p:extLst/>
  </p:cmAuthor>
  <p:cmAuthor id="2" name="Paula Degerman" initials="PD [2]" lastIdx="0" clrIdx="1">
    <p:extLst/>
  </p:cmAuthor>
  <p:cmAuthor id="3" name="Paula Degerman" initials="PD [3]" lastIdx="0" clrIdx="2">
    <p:extLst/>
  </p:cmAuthor>
  <p:cmAuthor id="4" name="Paula Degerman" initials="PD [4]" lastIdx="1" clrIdx="3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843"/>
    <p:restoredTop sz="94714"/>
  </p:normalViewPr>
  <p:slideViewPr>
    <p:cSldViewPr snapToGrid="0" snapToObjects="1">
      <p:cViewPr varScale="1">
        <p:scale>
          <a:sx n="93" d="100"/>
          <a:sy n="93" d="100"/>
        </p:scale>
        <p:origin x="216" y="53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0382F12-CFF5-6741-AA69-C027990F36CA}" type="doc">
      <dgm:prSet loTypeId="urn:microsoft.com/office/officeart/2008/layout/RadialCluster" loCatId="" qsTypeId="urn:microsoft.com/office/officeart/2005/8/quickstyle/simple2" qsCatId="simple" csTypeId="urn:microsoft.com/office/officeart/2005/8/colors/accent0_3" csCatId="mainScheme" phldr="1"/>
      <dgm:spPr/>
      <dgm:t>
        <a:bodyPr/>
        <a:lstStyle/>
        <a:p>
          <a:endParaRPr lang="en-US"/>
        </a:p>
      </dgm:t>
    </dgm:pt>
    <dgm:pt modelId="{2356F7F2-8B69-D94F-8AE8-626B18EA4367}">
      <dgm:prSet phldrT="[Text]"/>
      <dgm:spPr/>
      <dgm:t>
        <a:bodyPr/>
        <a:lstStyle/>
        <a:p>
          <a:r>
            <a:rPr lang="en-US" dirty="0" err="1"/>
            <a:t>Oppimisen</a:t>
          </a:r>
          <a:r>
            <a:rPr lang="en-US" dirty="0"/>
            <a:t> </a:t>
          </a:r>
          <a:r>
            <a:rPr lang="en-US" dirty="0" err="1"/>
            <a:t>lajit</a:t>
          </a:r>
          <a:endParaRPr lang="en-US" dirty="0"/>
        </a:p>
      </dgm:t>
    </dgm:pt>
    <dgm:pt modelId="{AF9C3BA4-9F84-6A4D-9B06-EC0CDBDB8A14}" type="parTrans" cxnId="{2FCA9589-5D4A-C246-970D-6A9267EA5C44}">
      <dgm:prSet/>
      <dgm:spPr/>
      <dgm:t>
        <a:bodyPr/>
        <a:lstStyle/>
        <a:p>
          <a:endParaRPr lang="en-US"/>
        </a:p>
      </dgm:t>
    </dgm:pt>
    <dgm:pt modelId="{BD132BDD-5B14-4F44-A527-851E520D9F54}" type="sibTrans" cxnId="{2FCA9589-5D4A-C246-970D-6A9267EA5C44}">
      <dgm:prSet/>
      <dgm:spPr/>
      <dgm:t>
        <a:bodyPr/>
        <a:lstStyle/>
        <a:p>
          <a:endParaRPr lang="en-US"/>
        </a:p>
      </dgm:t>
    </dgm:pt>
    <dgm:pt modelId="{3923C8AF-B5BD-7D4B-B12F-1E65B8CBE76E}">
      <dgm:prSet phldrT="[Text]" custT="1"/>
      <dgm:spPr/>
      <dgm:t>
        <a:bodyPr/>
        <a:lstStyle/>
        <a:p>
          <a:r>
            <a:rPr lang="en-US" sz="2400" dirty="0" err="1"/>
            <a:t>habituaatio</a:t>
          </a:r>
          <a:endParaRPr lang="en-US" sz="2400" dirty="0"/>
        </a:p>
      </dgm:t>
    </dgm:pt>
    <dgm:pt modelId="{5488648B-6804-DA48-9D4E-2D136730D367}" type="parTrans" cxnId="{675A8E7F-D97E-3948-890B-E6B3AF47245E}">
      <dgm:prSet/>
      <dgm:spPr/>
      <dgm:t>
        <a:bodyPr/>
        <a:lstStyle/>
        <a:p>
          <a:endParaRPr lang="en-US"/>
        </a:p>
      </dgm:t>
    </dgm:pt>
    <dgm:pt modelId="{FDA8184D-7CBA-024C-9C07-49E56C0EF7C9}" type="sibTrans" cxnId="{675A8E7F-D97E-3948-890B-E6B3AF47245E}">
      <dgm:prSet/>
      <dgm:spPr/>
      <dgm:t>
        <a:bodyPr/>
        <a:lstStyle/>
        <a:p>
          <a:endParaRPr lang="en-US"/>
        </a:p>
      </dgm:t>
    </dgm:pt>
    <dgm:pt modelId="{03726738-F9F5-3347-8ECD-0E5148E8CA41}">
      <dgm:prSet phldrT="[Text]" custT="1"/>
      <dgm:spPr/>
      <dgm:t>
        <a:bodyPr/>
        <a:lstStyle/>
        <a:p>
          <a:r>
            <a:rPr lang="en-US" sz="2400" dirty="0" err="1"/>
            <a:t>klassinen</a:t>
          </a:r>
          <a:r>
            <a:rPr lang="en-US" sz="2400" dirty="0"/>
            <a:t> </a:t>
          </a:r>
          <a:r>
            <a:rPr lang="en-US" sz="2400" dirty="0" err="1"/>
            <a:t>ehdollistuminen</a:t>
          </a:r>
          <a:endParaRPr lang="en-US" sz="2400" dirty="0"/>
        </a:p>
      </dgm:t>
    </dgm:pt>
    <dgm:pt modelId="{82B2A9D5-814E-C142-AF4B-80AEFFE80780}" type="parTrans" cxnId="{4318ED9A-C20E-E049-B456-05BA263EE471}">
      <dgm:prSet/>
      <dgm:spPr/>
      <dgm:t>
        <a:bodyPr/>
        <a:lstStyle/>
        <a:p>
          <a:endParaRPr lang="en-US"/>
        </a:p>
      </dgm:t>
    </dgm:pt>
    <dgm:pt modelId="{2D8084FF-6F6E-7942-9E8D-F09ABCE9F5F8}" type="sibTrans" cxnId="{4318ED9A-C20E-E049-B456-05BA263EE471}">
      <dgm:prSet/>
      <dgm:spPr/>
      <dgm:t>
        <a:bodyPr/>
        <a:lstStyle/>
        <a:p>
          <a:endParaRPr lang="en-US"/>
        </a:p>
      </dgm:t>
    </dgm:pt>
    <dgm:pt modelId="{3B4A96AF-9B75-1D42-88A5-FC31AEBA5EBF}">
      <dgm:prSet phldrT="[Text]" custT="1"/>
      <dgm:spPr/>
      <dgm:t>
        <a:bodyPr/>
        <a:lstStyle/>
        <a:p>
          <a:r>
            <a:rPr lang="en-US" sz="2400" dirty="0" err="1"/>
            <a:t>mallioppiminen</a:t>
          </a:r>
          <a:endParaRPr lang="en-US" sz="2400" dirty="0"/>
        </a:p>
      </dgm:t>
    </dgm:pt>
    <dgm:pt modelId="{8E05255F-5DD3-454A-94C5-77E60DFCEE17}" type="parTrans" cxnId="{9966566D-D3E1-8146-A724-D3952E327D56}">
      <dgm:prSet/>
      <dgm:spPr/>
      <dgm:t>
        <a:bodyPr/>
        <a:lstStyle/>
        <a:p>
          <a:endParaRPr lang="en-US"/>
        </a:p>
      </dgm:t>
    </dgm:pt>
    <dgm:pt modelId="{28B40FDD-0A88-D64E-96C0-A3CDD442BDDB}" type="sibTrans" cxnId="{9966566D-D3E1-8146-A724-D3952E327D56}">
      <dgm:prSet/>
      <dgm:spPr/>
      <dgm:t>
        <a:bodyPr/>
        <a:lstStyle/>
        <a:p>
          <a:endParaRPr lang="en-US"/>
        </a:p>
      </dgm:t>
    </dgm:pt>
    <dgm:pt modelId="{ABB44EDB-A802-6948-A0B2-286CF375AF3C}">
      <dgm:prSet phldrT="[Text]" custT="1"/>
      <dgm:spPr/>
      <dgm:t>
        <a:bodyPr/>
        <a:lstStyle/>
        <a:p>
          <a:r>
            <a:rPr lang="en-US" sz="2400" dirty="0" err="1"/>
            <a:t>välineellinen</a:t>
          </a:r>
          <a:r>
            <a:rPr lang="en-US" sz="2400" dirty="0"/>
            <a:t> </a:t>
          </a:r>
          <a:r>
            <a:rPr lang="en-US" sz="2400" dirty="0" err="1"/>
            <a:t>ehdollistuminen</a:t>
          </a:r>
          <a:endParaRPr lang="en-US" sz="2400" dirty="0"/>
        </a:p>
      </dgm:t>
    </dgm:pt>
    <dgm:pt modelId="{0F8E2840-AAA2-2F45-924E-6143BBB93390}" type="parTrans" cxnId="{6574B728-39C5-9C47-A607-6796333ECAC2}">
      <dgm:prSet/>
      <dgm:spPr/>
      <dgm:t>
        <a:bodyPr/>
        <a:lstStyle/>
        <a:p>
          <a:endParaRPr lang="en-US"/>
        </a:p>
      </dgm:t>
    </dgm:pt>
    <dgm:pt modelId="{9A1022A2-808B-7043-A55C-2DC1AE221474}" type="sibTrans" cxnId="{6574B728-39C5-9C47-A607-6796333ECAC2}">
      <dgm:prSet/>
      <dgm:spPr/>
      <dgm:t>
        <a:bodyPr/>
        <a:lstStyle/>
        <a:p>
          <a:endParaRPr lang="en-US"/>
        </a:p>
      </dgm:t>
    </dgm:pt>
    <dgm:pt modelId="{4CD40903-FEA3-8B4E-BDF1-DB1F8BD7B06B}" type="pres">
      <dgm:prSet presAssocID="{10382F12-CFF5-6741-AA69-C027990F36CA}" presName="Name0" presStyleCnt="0">
        <dgm:presLayoutVars>
          <dgm:chMax val="1"/>
          <dgm:chPref val="1"/>
          <dgm:dir/>
          <dgm:animOne val="branch"/>
          <dgm:animLvl val="lvl"/>
        </dgm:presLayoutVars>
      </dgm:prSet>
      <dgm:spPr/>
    </dgm:pt>
    <dgm:pt modelId="{6B9D0D8D-CC0A-8443-B5FE-ED3604D1B27F}" type="pres">
      <dgm:prSet presAssocID="{2356F7F2-8B69-D94F-8AE8-626B18EA4367}" presName="singleCycle" presStyleCnt="0"/>
      <dgm:spPr/>
    </dgm:pt>
    <dgm:pt modelId="{57ECFAF1-85ED-C240-8B3D-C5D069DB9249}" type="pres">
      <dgm:prSet presAssocID="{2356F7F2-8B69-D94F-8AE8-626B18EA4367}" presName="singleCenter" presStyleLbl="node1" presStyleIdx="0" presStyleCnt="5" custScaleX="207749" custLinFactNeighborX="342" custLinFactNeighborY="-1368">
        <dgm:presLayoutVars>
          <dgm:chMax val="7"/>
          <dgm:chPref val="7"/>
        </dgm:presLayoutVars>
      </dgm:prSet>
      <dgm:spPr/>
    </dgm:pt>
    <dgm:pt modelId="{B9DB4E59-968B-9C4F-AEE1-82293A60583B}" type="pres">
      <dgm:prSet presAssocID="{5488648B-6804-DA48-9D4E-2D136730D367}" presName="Name56" presStyleLbl="parChTrans1D2" presStyleIdx="0" presStyleCnt="4"/>
      <dgm:spPr/>
    </dgm:pt>
    <dgm:pt modelId="{9B9B2D76-F409-3B45-A7C4-08B1423405E6}" type="pres">
      <dgm:prSet presAssocID="{3923C8AF-B5BD-7D4B-B12F-1E65B8CBE76E}" presName="text0" presStyleLbl="node1" presStyleIdx="1" presStyleCnt="5" custScaleX="266575">
        <dgm:presLayoutVars>
          <dgm:bulletEnabled val="1"/>
        </dgm:presLayoutVars>
      </dgm:prSet>
      <dgm:spPr/>
    </dgm:pt>
    <dgm:pt modelId="{3E4516B6-A2A8-B540-BA24-4A78F3EDD15A}" type="pres">
      <dgm:prSet presAssocID="{82B2A9D5-814E-C142-AF4B-80AEFFE80780}" presName="Name56" presStyleLbl="parChTrans1D2" presStyleIdx="1" presStyleCnt="4"/>
      <dgm:spPr/>
    </dgm:pt>
    <dgm:pt modelId="{1697CAAC-B42D-A74A-8AB8-1B7B8A607D9B}" type="pres">
      <dgm:prSet presAssocID="{03726738-F9F5-3347-8ECD-0E5148E8CA41}" presName="text0" presStyleLbl="node1" presStyleIdx="2" presStyleCnt="5" custScaleX="235339" custRadScaleRad="199892" custRadScaleInc="-1743">
        <dgm:presLayoutVars>
          <dgm:bulletEnabled val="1"/>
        </dgm:presLayoutVars>
      </dgm:prSet>
      <dgm:spPr/>
    </dgm:pt>
    <dgm:pt modelId="{F31595DF-E1AF-924E-AE93-575DB0BF1DC9}" type="pres">
      <dgm:prSet presAssocID="{0F8E2840-AAA2-2F45-924E-6143BBB93390}" presName="Name56" presStyleLbl="parChTrans1D2" presStyleIdx="2" presStyleCnt="4"/>
      <dgm:spPr/>
    </dgm:pt>
    <dgm:pt modelId="{9B303A97-3F40-D24E-861F-6F2C683205F1}" type="pres">
      <dgm:prSet presAssocID="{ABB44EDB-A802-6948-A0B2-286CF375AF3C}" presName="text0" presStyleLbl="node1" presStyleIdx="3" presStyleCnt="5" custScaleX="288029">
        <dgm:presLayoutVars>
          <dgm:bulletEnabled val="1"/>
        </dgm:presLayoutVars>
      </dgm:prSet>
      <dgm:spPr/>
    </dgm:pt>
    <dgm:pt modelId="{C654094F-80FA-9446-919E-306DDCDC25BA}" type="pres">
      <dgm:prSet presAssocID="{8E05255F-5DD3-454A-94C5-77E60DFCEE17}" presName="Name56" presStyleLbl="parChTrans1D2" presStyleIdx="3" presStyleCnt="4"/>
      <dgm:spPr/>
    </dgm:pt>
    <dgm:pt modelId="{BB41B0CC-9F63-3148-B368-22AD78C80679}" type="pres">
      <dgm:prSet presAssocID="{3B4A96AF-9B75-1D42-88A5-FC31AEBA5EBF}" presName="text0" presStyleLbl="node1" presStyleIdx="4" presStyleCnt="5" custScaleX="277774" custRadScaleRad="202069" custRadScaleInc="1293">
        <dgm:presLayoutVars>
          <dgm:bulletEnabled val="1"/>
        </dgm:presLayoutVars>
      </dgm:prSet>
      <dgm:spPr/>
    </dgm:pt>
  </dgm:ptLst>
  <dgm:cxnLst>
    <dgm:cxn modelId="{9D9B230A-EE66-9D4F-A8C3-3CFD0DEFE41C}" type="presOf" srcId="{3923C8AF-B5BD-7D4B-B12F-1E65B8CBE76E}" destId="{9B9B2D76-F409-3B45-A7C4-08B1423405E6}" srcOrd="0" destOrd="0" presId="urn:microsoft.com/office/officeart/2008/layout/RadialCluster"/>
    <dgm:cxn modelId="{1A09500E-131A-EE46-99C4-B25ED2E0EC12}" type="presOf" srcId="{0F8E2840-AAA2-2F45-924E-6143BBB93390}" destId="{F31595DF-E1AF-924E-AE93-575DB0BF1DC9}" srcOrd="0" destOrd="0" presId="urn:microsoft.com/office/officeart/2008/layout/RadialCluster"/>
    <dgm:cxn modelId="{C99E9A13-1D13-9142-AFCE-8F4E96F94C77}" type="presOf" srcId="{10382F12-CFF5-6741-AA69-C027990F36CA}" destId="{4CD40903-FEA3-8B4E-BDF1-DB1F8BD7B06B}" srcOrd="0" destOrd="0" presId="urn:microsoft.com/office/officeart/2008/layout/RadialCluster"/>
    <dgm:cxn modelId="{6574B728-39C5-9C47-A607-6796333ECAC2}" srcId="{2356F7F2-8B69-D94F-8AE8-626B18EA4367}" destId="{ABB44EDB-A802-6948-A0B2-286CF375AF3C}" srcOrd="2" destOrd="0" parTransId="{0F8E2840-AAA2-2F45-924E-6143BBB93390}" sibTransId="{9A1022A2-808B-7043-A55C-2DC1AE221474}"/>
    <dgm:cxn modelId="{99593242-C010-F644-AF42-1D60B1EEF7F1}" type="presOf" srcId="{5488648B-6804-DA48-9D4E-2D136730D367}" destId="{B9DB4E59-968B-9C4F-AEE1-82293A60583B}" srcOrd="0" destOrd="0" presId="urn:microsoft.com/office/officeart/2008/layout/RadialCluster"/>
    <dgm:cxn modelId="{9966566D-D3E1-8146-A724-D3952E327D56}" srcId="{2356F7F2-8B69-D94F-8AE8-626B18EA4367}" destId="{3B4A96AF-9B75-1D42-88A5-FC31AEBA5EBF}" srcOrd="3" destOrd="0" parTransId="{8E05255F-5DD3-454A-94C5-77E60DFCEE17}" sibTransId="{28B40FDD-0A88-D64E-96C0-A3CDD442BDDB}"/>
    <dgm:cxn modelId="{675A8E7F-D97E-3948-890B-E6B3AF47245E}" srcId="{2356F7F2-8B69-D94F-8AE8-626B18EA4367}" destId="{3923C8AF-B5BD-7D4B-B12F-1E65B8CBE76E}" srcOrd="0" destOrd="0" parTransId="{5488648B-6804-DA48-9D4E-2D136730D367}" sibTransId="{FDA8184D-7CBA-024C-9C07-49E56C0EF7C9}"/>
    <dgm:cxn modelId="{21999180-67AE-D148-B4C3-2D4BB53B67C7}" type="presOf" srcId="{2356F7F2-8B69-D94F-8AE8-626B18EA4367}" destId="{57ECFAF1-85ED-C240-8B3D-C5D069DB9249}" srcOrd="0" destOrd="0" presId="urn:microsoft.com/office/officeart/2008/layout/RadialCluster"/>
    <dgm:cxn modelId="{2FCA9589-5D4A-C246-970D-6A9267EA5C44}" srcId="{10382F12-CFF5-6741-AA69-C027990F36CA}" destId="{2356F7F2-8B69-D94F-8AE8-626B18EA4367}" srcOrd="0" destOrd="0" parTransId="{AF9C3BA4-9F84-6A4D-9B06-EC0CDBDB8A14}" sibTransId="{BD132BDD-5B14-4F44-A527-851E520D9F54}"/>
    <dgm:cxn modelId="{3CE12C97-15A5-FF4A-A720-39C74118EE99}" type="presOf" srcId="{82B2A9D5-814E-C142-AF4B-80AEFFE80780}" destId="{3E4516B6-A2A8-B540-BA24-4A78F3EDD15A}" srcOrd="0" destOrd="0" presId="urn:microsoft.com/office/officeart/2008/layout/RadialCluster"/>
    <dgm:cxn modelId="{4318ED9A-C20E-E049-B456-05BA263EE471}" srcId="{2356F7F2-8B69-D94F-8AE8-626B18EA4367}" destId="{03726738-F9F5-3347-8ECD-0E5148E8CA41}" srcOrd="1" destOrd="0" parTransId="{82B2A9D5-814E-C142-AF4B-80AEFFE80780}" sibTransId="{2D8084FF-6F6E-7942-9E8D-F09ABCE9F5F8}"/>
    <dgm:cxn modelId="{92D9399E-81D5-9E45-B358-664530D91801}" type="presOf" srcId="{8E05255F-5DD3-454A-94C5-77E60DFCEE17}" destId="{C654094F-80FA-9446-919E-306DDCDC25BA}" srcOrd="0" destOrd="0" presId="urn:microsoft.com/office/officeart/2008/layout/RadialCluster"/>
    <dgm:cxn modelId="{48A9B4AC-3368-D04A-8E56-1DED5C1E08D1}" type="presOf" srcId="{03726738-F9F5-3347-8ECD-0E5148E8CA41}" destId="{1697CAAC-B42D-A74A-8AB8-1B7B8A607D9B}" srcOrd="0" destOrd="0" presId="urn:microsoft.com/office/officeart/2008/layout/RadialCluster"/>
    <dgm:cxn modelId="{29B05EB5-7E89-CA4E-B5C6-2F07E51E3C11}" type="presOf" srcId="{ABB44EDB-A802-6948-A0B2-286CF375AF3C}" destId="{9B303A97-3F40-D24E-861F-6F2C683205F1}" srcOrd="0" destOrd="0" presId="urn:microsoft.com/office/officeart/2008/layout/RadialCluster"/>
    <dgm:cxn modelId="{117EF5E0-C01E-F94D-A28C-37468E292E7B}" type="presOf" srcId="{3B4A96AF-9B75-1D42-88A5-FC31AEBA5EBF}" destId="{BB41B0CC-9F63-3148-B368-22AD78C80679}" srcOrd="0" destOrd="0" presId="urn:microsoft.com/office/officeart/2008/layout/RadialCluster"/>
    <dgm:cxn modelId="{E2DFE308-2641-5B41-8456-64B0103DECE1}" type="presParOf" srcId="{4CD40903-FEA3-8B4E-BDF1-DB1F8BD7B06B}" destId="{6B9D0D8D-CC0A-8443-B5FE-ED3604D1B27F}" srcOrd="0" destOrd="0" presId="urn:microsoft.com/office/officeart/2008/layout/RadialCluster"/>
    <dgm:cxn modelId="{2E69AF36-5747-EA43-9134-8AD232E9ED35}" type="presParOf" srcId="{6B9D0D8D-CC0A-8443-B5FE-ED3604D1B27F}" destId="{57ECFAF1-85ED-C240-8B3D-C5D069DB9249}" srcOrd="0" destOrd="0" presId="urn:microsoft.com/office/officeart/2008/layout/RadialCluster"/>
    <dgm:cxn modelId="{DEE05084-EFD6-EE4D-ADB1-088C38A74B28}" type="presParOf" srcId="{6B9D0D8D-CC0A-8443-B5FE-ED3604D1B27F}" destId="{B9DB4E59-968B-9C4F-AEE1-82293A60583B}" srcOrd="1" destOrd="0" presId="urn:microsoft.com/office/officeart/2008/layout/RadialCluster"/>
    <dgm:cxn modelId="{DEC447B6-E6F1-7345-84D0-0E0793D2CFB6}" type="presParOf" srcId="{6B9D0D8D-CC0A-8443-B5FE-ED3604D1B27F}" destId="{9B9B2D76-F409-3B45-A7C4-08B1423405E6}" srcOrd="2" destOrd="0" presId="urn:microsoft.com/office/officeart/2008/layout/RadialCluster"/>
    <dgm:cxn modelId="{BE862202-158F-EE4C-8182-4A256336FA1F}" type="presParOf" srcId="{6B9D0D8D-CC0A-8443-B5FE-ED3604D1B27F}" destId="{3E4516B6-A2A8-B540-BA24-4A78F3EDD15A}" srcOrd="3" destOrd="0" presId="urn:microsoft.com/office/officeart/2008/layout/RadialCluster"/>
    <dgm:cxn modelId="{51B7D086-83FF-BF4F-AF02-CE73371ED807}" type="presParOf" srcId="{6B9D0D8D-CC0A-8443-B5FE-ED3604D1B27F}" destId="{1697CAAC-B42D-A74A-8AB8-1B7B8A607D9B}" srcOrd="4" destOrd="0" presId="urn:microsoft.com/office/officeart/2008/layout/RadialCluster"/>
    <dgm:cxn modelId="{63F67370-69D8-6945-96D8-98D417FEF42E}" type="presParOf" srcId="{6B9D0D8D-CC0A-8443-B5FE-ED3604D1B27F}" destId="{F31595DF-E1AF-924E-AE93-575DB0BF1DC9}" srcOrd="5" destOrd="0" presId="urn:microsoft.com/office/officeart/2008/layout/RadialCluster"/>
    <dgm:cxn modelId="{1BEC1A4C-6EB6-B442-981A-D5D262BFB171}" type="presParOf" srcId="{6B9D0D8D-CC0A-8443-B5FE-ED3604D1B27F}" destId="{9B303A97-3F40-D24E-861F-6F2C683205F1}" srcOrd="6" destOrd="0" presId="urn:microsoft.com/office/officeart/2008/layout/RadialCluster"/>
    <dgm:cxn modelId="{471F46E8-66D4-7E42-9210-A4BBFCAA688A}" type="presParOf" srcId="{6B9D0D8D-CC0A-8443-B5FE-ED3604D1B27F}" destId="{C654094F-80FA-9446-919E-306DDCDC25BA}" srcOrd="7" destOrd="0" presId="urn:microsoft.com/office/officeart/2008/layout/RadialCluster"/>
    <dgm:cxn modelId="{685DBB3A-CA8B-3D41-84A4-9182A423DFDA}" type="presParOf" srcId="{6B9D0D8D-CC0A-8443-B5FE-ED3604D1B27F}" destId="{BB41B0CC-9F63-3148-B368-22AD78C80679}" srcOrd="8" destOrd="0" presId="urn:microsoft.com/office/officeart/2008/layout/RadialCluster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7ECFAF1-85ED-C240-8B3D-C5D069DB9249}">
      <dsp:nvSpPr>
        <dsp:cNvPr id="0" name=""/>
        <dsp:cNvSpPr/>
      </dsp:nvSpPr>
      <dsp:spPr>
        <a:xfrm>
          <a:off x="3901778" y="1766330"/>
          <a:ext cx="3246686" cy="1562792"/>
        </a:xfrm>
        <a:prstGeom prst="round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6360" tIns="86360" rIns="86360" bIns="86360" numCol="1" spcCol="1270" anchor="ctr" anchorCtr="0">
          <a:noAutofit/>
        </a:bodyPr>
        <a:lstStyle/>
        <a:p>
          <a:pPr marL="0" lvl="0" indent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400" kern="1200" dirty="0" err="1"/>
            <a:t>Oppimisen</a:t>
          </a:r>
          <a:r>
            <a:rPr lang="en-US" sz="3400" kern="1200" dirty="0"/>
            <a:t> </a:t>
          </a:r>
          <a:r>
            <a:rPr lang="en-US" sz="3400" kern="1200" dirty="0" err="1"/>
            <a:t>lajit</a:t>
          </a:r>
          <a:endParaRPr lang="en-US" sz="3400" kern="1200" dirty="0"/>
        </a:p>
      </dsp:txBody>
      <dsp:txXfrm>
        <a:off x="3978067" y="1842619"/>
        <a:ext cx="3094108" cy="1410214"/>
      </dsp:txXfrm>
    </dsp:sp>
    <dsp:sp modelId="{B9DB4E59-968B-9C4F-AEE1-82293A60583B}">
      <dsp:nvSpPr>
        <dsp:cNvPr id="0" name=""/>
        <dsp:cNvSpPr/>
      </dsp:nvSpPr>
      <dsp:spPr>
        <a:xfrm rot="16175825">
          <a:off x="5157684" y="1406924"/>
          <a:ext cx="718829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718829" y="0"/>
              </a:lnTo>
            </a:path>
          </a:pathLst>
        </a:custGeom>
        <a:noFill/>
        <a:ln w="12700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B9B2D76-F409-3B45-A7C4-08B1423405E6}">
      <dsp:nvSpPr>
        <dsp:cNvPr id="0" name=""/>
        <dsp:cNvSpPr/>
      </dsp:nvSpPr>
      <dsp:spPr>
        <a:xfrm>
          <a:off x="4115275" y="447"/>
          <a:ext cx="2791229" cy="1047071"/>
        </a:xfrm>
        <a:prstGeom prst="round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 err="1"/>
            <a:t>habituaatio</a:t>
          </a:r>
          <a:endParaRPr lang="en-US" sz="2400" kern="1200" dirty="0"/>
        </a:p>
      </dsp:txBody>
      <dsp:txXfrm>
        <a:off x="4166389" y="51561"/>
        <a:ext cx="2689001" cy="944843"/>
      </dsp:txXfrm>
    </dsp:sp>
    <dsp:sp modelId="{3E4516B6-A2A8-B540-BA24-4A78F3EDD15A}">
      <dsp:nvSpPr>
        <dsp:cNvPr id="0" name=""/>
        <dsp:cNvSpPr/>
      </dsp:nvSpPr>
      <dsp:spPr>
        <a:xfrm rot="21599994">
          <a:off x="7148465" y="2547723"/>
          <a:ext cx="1186986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186986" y="0"/>
              </a:lnTo>
            </a:path>
          </a:pathLst>
        </a:custGeom>
        <a:noFill/>
        <a:ln w="12700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697CAAC-B42D-A74A-8AB8-1B7B8A607D9B}">
      <dsp:nvSpPr>
        <dsp:cNvPr id="0" name=""/>
        <dsp:cNvSpPr/>
      </dsp:nvSpPr>
      <dsp:spPr>
        <a:xfrm>
          <a:off x="8335451" y="2024184"/>
          <a:ext cx="2464166" cy="1047071"/>
        </a:xfrm>
        <a:prstGeom prst="round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 err="1"/>
            <a:t>klassinen</a:t>
          </a:r>
          <a:r>
            <a:rPr lang="en-US" sz="2400" kern="1200" dirty="0"/>
            <a:t> </a:t>
          </a:r>
          <a:r>
            <a:rPr lang="en-US" sz="2400" kern="1200" dirty="0" err="1"/>
            <a:t>ehdollistuminen</a:t>
          </a:r>
          <a:endParaRPr lang="en-US" sz="2400" kern="1200" dirty="0"/>
        </a:p>
      </dsp:txBody>
      <dsp:txXfrm>
        <a:off x="8386565" y="2075298"/>
        <a:ext cx="2361938" cy="944843"/>
      </dsp:txXfrm>
    </dsp:sp>
    <dsp:sp modelId="{F31595DF-E1AF-924E-AE93-575DB0BF1DC9}">
      <dsp:nvSpPr>
        <dsp:cNvPr id="0" name=""/>
        <dsp:cNvSpPr/>
      </dsp:nvSpPr>
      <dsp:spPr>
        <a:xfrm rot="5422888">
          <a:off x="5100805" y="3745456"/>
          <a:ext cx="832684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832684" y="0"/>
              </a:lnTo>
            </a:path>
          </a:pathLst>
        </a:custGeom>
        <a:noFill/>
        <a:ln w="12700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B303A97-3F40-D24E-861F-6F2C683205F1}">
      <dsp:nvSpPr>
        <dsp:cNvPr id="0" name=""/>
        <dsp:cNvSpPr/>
      </dsp:nvSpPr>
      <dsp:spPr>
        <a:xfrm>
          <a:off x="4002955" y="4161790"/>
          <a:ext cx="3015868" cy="1047071"/>
        </a:xfrm>
        <a:prstGeom prst="round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 err="1"/>
            <a:t>välineellinen</a:t>
          </a:r>
          <a:r>
            <a:rPr lang="en-US" sz="2400" kern="1200" dirty="0"/>
            <a:t> </a:t>
          </a:r>
          <a:r>
            <a:rPr lang="en-US" sz="2400" kern="1200" dirty="0" err="1"/>
            <a:t>ehdollistuminen</a:t>
          </a:r>
          <a:endParaRPr lang="en-US" sz="2400" kern="1200" dirty="0"/>
        </a:p>
      </dsp:txBody>
      <dsp:txXfrm>
        <a:off x="4054069" y="4212904"/>
        <a:ext cx="2913640" cy="944843"/>
      </dsp:txXfrm>
    </dsp:sp>
    <dsp:sp modelId="{C654094F-80FA-9446-919E-306DDCDC25BA}">
      <dsp:nvSpPr>
        <dsp:cNvPr id="0" name=""/>
        <dsp:cNvSpPr/>
      </dsp:nvSpPr>
      <dsp:spPr>
        <a:xfrm rot="10787982">
          <a:off x="2908488" y="2555138"/>
          <a:ext cx="993293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993293" y="0"/>
              </a:lnTo>
            </a:path>
          </a:pathLst>
        </a:custGeom>
        <a:noFill/>
        <a:ln w="12700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B41B0CC-9F63-3148-B368-22AD78C80679}">
      <dsp:nvSpPr>
        <dsp:cNvPr id="0" name=""/>
        <dsp:cNvSpPr/>
      </dsp:nvSpPr>
      <dsp:spPr>
        <a:xfrm>
          <a:off x="0" y="2038423"/>
          <a:ext cx="2908491" cy="1047071"/>
        </a:xfrm>
        <a:prstGeom prst="round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 err="1"/>
            <a:t>mallioppiminen</a:t>
          </a:r>
          <a:endParaRPr lang="en-US" sz="2400" kern="1200" dirty="0"/>
        </a:p>
      </dsp:txBody>
      <dsp:txXfrm>
        <a:off x="51114" y="2089537"/>
        <a:ext cx="2806263" cy="94484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RadialCluster">
  <dgm:title val=""/>
  <dgm:desc val=""/>
  <dgm:catLst>
    <dgm:cat type="relationship" pri="19500"/>
    <dgm:cat type="cycle" pri="1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chMax val="1"/>
      <dgm:chPref val="1"/>
      <dgm:dir/>
      <dgm:animOne val="branch"/>
      <dgm:animLvl val="lvl"/>
    </dgm:varLst>
    <dgm:alg type="composite">
      <dgm:param type="ar" val="1.00"/>
    </dgm:alg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 ch" ptType="node node" cnt="1 0" func="cnt" op="equ" val="1">
            <dgm:constrLst>
              <dgm:constr type="l" for="ch" forName="textCenter"/>
              <dgm:constr type="ctrY" for="ch" forName="textCenter" refType="h" fact="0.5"/>
              <dgm:constr type="w" for="ch" forName="textCenter" refType="w" fact="0.32"/>
              <dgm:constr type="h" for="ch" forName="textCenter" refType="w" refFor="ch" refForName="textCenter"/>
              <dgm:constr type="r" for="ch" forName="cycle_1" refType="w"/>
              <dgm:constr type="ctrY" for="ch" forName="cycle_1" refType="h" fact="0.5"/>
              <dgm:constr type="w" for="ch" forName="cycle_1" refType="w" fact="0.56"/>
              <dgm:constr type="h" for="ch" forName="cycle_1" refType="h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userS" for="des" ptType="node" refType="w" refFor="ch" refForName="textCenter" fact="0.67"/>
            </dgm:constrLst>
          </dgm:if>
          <dgm:if name="Name5" axis="ch ch" ptType="node node" cnt="1 0" func="cnt" op="equ" val="2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5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/>
              <dgm:constr type="h" for="ch" forName="cycle_1" refType="h" fact="0.34"/>
              <dgm:constr type="ctrX" for="ch" forName="cycle_2" refType="w" fact="0.5"/>
              <dgm:constr type="b" for="ch" forName="cycle_2" refType="h"/>
              <dgm:constr type="w" for="ch" forName="cycle_2" refType="w"/>
              <dgm:constr type="h" for="ch" forName="cycle_2" refType="h" fact="0.34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userS" for="des" ptType="node" refType="w" refFor="ch" refForName="textCenter" fact="0.67"/>
            </dgm:constrLst>
          </dgm:if>
          <dgm:if name="Name6" axis="ch ch" ptType="node node" cnt="1 0" func="cnt" op="equ" val="3">
            <dgm:choose name="Name7">
              <dgm:if name="Name8" axis="ch ch ch" ptType="node node node" st="1 2 0" cnt="1 1 0" func="cnt" op="equ" val="1">
                <dgm:choose name="Name9">
                  <dgm:if name="Name10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1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if>
              <dgm:else name="Name12">
                <dgm:choose name="Name13">
                  <dgm:if name="Name14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15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else>
            </dgm:choose>
          </dgm:if>
          <dgm:if name="Name16" axis="ch ch" ptType="node node" cnt="1 0" func="cnt" op="equ" val="4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5"/>
              <dgm:constr type="h" for="ch" forName="cycle_1" refType="h" fact="0.33"/>
              <dgm:constr type="r" for="ch" forName="cycle_2" refType="w"/>
              <dgm:constr type="ctrY" for="ch" forName="cycle_2" refType="h" fact="0.5"/>
              <dgm:constr type="w" for="ch" forName="cycle_2" refType="w" fact="0.33"/>
              <dgm:constr type="h" for="ch" forName="cycle_2" refType="h" fact="0.5"/>
              <dgm:constr type="ctrX" for="ch" forName="cycle_3" refType="w" fact="0.5"/>
              <dgm:constr type="b" for="ch" forName="cycle_3" refType="h"/>
              <dgm:constr type="w" for="ch" forName="cycle_3" refType="w" fact="0.5"/>
              <dgm:constr type="h" for="ch" forName="cycle_3" refType="h" fact="0.33"/>
              <dgm:constr type="l" for="ch" forName="cycle_4"/>
              <dgm:constr type="ctrY" for="ch" forName="cycle_4" refType="h" fact="0.5"/>
              <dgm:constr type="w" for="ch" forName="cycle_4" refType="w" fact="0.33"/>
              <dgm:constr type="h" for="ch" forName="cycle_4" refType="h" fact="0.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userS" for="des" ptType="node" refType="w" refFor="ch" refForName="textCenter" fact="0.67"/>
            </dgm:constrLst>
          </dgm:if>
          <dgm:if name="Name17" axis="ch ch" ptType="node node" cnt="1 0" func="cnt" op="equ" val="5">
            <dgm:constrLst>
              <dgm:constr type="ctrX" for="ch" forName="textCenter" refType="w" fact="0.5"/>
              <dgm:constr type="t" for="ch" forName="textCenter" refType="h" fact="0.42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r" for="ch" forName="cycle_2" refType="w"/>
              <dgm:constr type="t" for="ch" forName="cycle_2" refType="h" fact="0.24"/>
              <dgm:constr type="w" for="ch" forName="cycle_2" refType="w" fact="0.33"/>
              <dgm:constr type="h" for="ch" forName="cycle_2" refType="w" refFor="ch" refForName="cycle_2"/>
              <dgm:constr type="r" for="ch" forName="cycle_3" refType="w" fact="0.89"/>
              <dgm:constr type="b" for="ch" forName="cycle_3" refType="h"/>
              <dgm:constr type="w" for="ch" forName="cycle_3" refType="w" fact="0.33"/>
              <dgm:constr type="h" for="ch" forName="cycle_3" refType="w" refFor="ch" refForName="cycle_3"/>
              <dgm:constr type="l" for="ch" forName="cycle_4" refType="w" fact="0.11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l" for="ch" forName="cycle_5"/>
              <dgm:constr type="t" for="ch" forName="cycle_5" refType="h" fact="0.24"/>
              <dgm:constr type="w" for="ch" forName="cycle_5" refType="w" fact="0.33"/>
              <dgm:constr type="h" for="ch" forName="cycle_5" refType="w" refFor="ch" refForName="cycle_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userS" for="des" ptType="node" refType="w" refFor="ch" refForName="textCenter" fact="0.67"/>
            </dgm:constrLst>
          </dgm:if>
          <dgm:if name="Name18" axis="ch ch" ptType="node node" cnt="1 0" func="cnt" op="equ" val="6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r" for="ch" forName="cycle_2" refType="w"/>
              <dgm:constr type="t" for="ch" forName="cycle_2" refType="h" fact="0.17"/>
              <dgm:constr type="w" for="ch" forName="cycle_2" refType="w" fact="0.33"/>
              <dgm:constr type="h" for="ch" forName="cycle_2" refType="w" refFor="ch" refForName="cycle_2"/>
              <dgm:constr type="r" for="ch" forName="cycle_3" refType="w"/>
              <dgm:constr type="b" for="ch" forName="cycle_3" refType="h" fact="0.83"/>
              <dgm:constr type="w" for="ch" forName="cycle_3" refType="w" fact="0.33"/>
              <dgm:constr type="h" for="ch" forName="cycle_3" refType="w" refFor="ch" refForName="cycle_3"/>
              <dgm:constr type="ctrX" for="ch" forName="cycle_4" refType="w" fact="0.5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l" for="ch" forName="cycle_5"/>
              <dgm:constr type="b" for="ch" forName="cycle_5" refType="h" fact="0.83"/>
              <dgm:constr type="w" for="ch" forName="cycle_5" refType="w" fact="0.33"/>
              <dgm:constr type="h" for="ch" forName="cycle_5" refType="w" refFor="ch" refForName="cycle_5"/>
              <dgm:constr type="l" for="ch" forName="cycle_6"/>
              <dgm:constr type="t" for="ch" forName="cycle_6" refType="h" fact="0.17"/>
              <dgm:constr type="w" for="ch" forName="cycle_6" refType="w" fact="0.33"/>
              <dgm:constr type="h" for="ch" forName="cycle_6" refType="w" refFor="ch" refForName="cycle_6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userS" for="des" ptType="node" refType="w" refFor="ch" refForName="textCenter" fact="0.67"/>
            </dgm:constrLst>
          </dgm:if>
          <dgm:else name="Name19">
            <dgm:constrLst>
              <dgm:constr type="ctrX" for="ch" forName="textCenter" refType="w" fact="0.5"/>
              <dgm:constr type="t" for="ch" forName="textCenter" refType="h" fact="0.444"/>
              <dgm:constr type="w" for="ch" forName="textCenter" refType="w" fact="0.167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263"/>
              <dgm:constr type="h" for="ch" forName="cycle_1" refType="w" refFor="ch" refForName="cycle_1"/>
              <dgm:constr type="r" for="ch" forName="cycle_2" refType="w" fact="0.938"/>
              <dgm:constr type="t" for="ch" forName="cycle_2" refType="h" fact="0.141"/>
              <dgm:constr type="w" for="ch" forName="cycle_2" refType="w" fact="0.263"/>
              <dgm:constr type="h" for="ch" forName="cycle_2" refType="w" refFor="ch" refForName="cycle_2"/>
              <dgm:constr type="r" for="ch" forName="cycle_3" refType="w"/>
              <dgm:constr type="b" for="ch" forName="cycle_3" refType="h" fact="0.74"/>
              <dgm:constr type="w" for="ch" forName="cycle_3" refType="w" fact="0.263"/>
              <dgm:constr type="h" for="ch" forName="cycle_3" refType="w" refFor="ch" refForName="cycle_3"/>
              <dgm:constr type="r" for="ch" forName="cycle_4" refType="w" fact="0.8"/>
              <dgm:constr type="b" for="ch" forName="cycle_4" refType="h"/>
              <dgm:constr type="w" for="ch" forName="cycle_4" refType="w" fact="0.263"/>
              <dgm:constr type="h" for="ch" forName="cycle_4" refType="w" refFor="ch" refForName="cycle_4"/>
              <dgm:constr type="l" for="ch" forName="cycle_5" refType="w" fact="0.2"/>
              <dgm:constr type="b" for="ch" forName="cycle_5" refType="h"/>
              <dgm:constr type="w" for="ch" forName="cycle_5" refType="w" fact="0.263"/>
              <dgm:constr type="h" for="ch" forName="cycle_5" refType="w" refFor="ch" refForName="cycle_5"/>
              <dgm:constr type="l" for="ch" forName="cycle_6"/>
              <dgm:constr type="b" for="ch" forName="cycle_6" refType="h" fact="0.74"/>
              <dgm:constr type="w" for="ch" forName="cycle_6" refType="w" fact="0.263"/>
              <dgm:constr type="h" for="ch" forName="cycle_6" refType="w" refFor="ch" refForName="cycle_6"/>
              <dgm:constr type="l" for="ch" forName="cycle_7" refType="w" fact="0.062"/>
              <dgm:constr type="t" for="ch" forName="cycle_7" refType="h" fact="0.141"/>
              <dgm:constr type="w" for="ch" forName="cycle_7" refType="w" fact="0.263"/>
              <dgm:constr type="h" for="ch" forName="cycle_7" refType="w" refFor="ch" refForName="cycle_7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primFontSz" for="des" forName="childCenter7" refType="primFontSz" refFor="des" refForName="childCenter1" op="equ"/>
              <dgm:constr type="primFontSz" for="des" forName="text7" refType="primFontSz" refFor="des" refForName="text1" op="equ"/>
              <dgm:constr type="userS" for="des" ptType="node" refType="w" refFor="ch" refForName="textCenter" fact="0.67"/>
            </dgm:constrLst>
          </dgm:else>
        </dgm:choose>
      </dgm:if>
      <dgm:else name="Name20">
        <dgm:choose name="Name21">
          <dgm:if name="Name22" axis="ch ch" ptType="node node" func="cnt" op="equ" val="1">
            <dgm:constrLst>
              <dgm:constr type="r" for="ch" forName="textCenter" refType="w"/>
              <dgm:constr type="ctrY" for="ch" forName="textCenter" refType="h" fact="0.5"/>
              <dgm:constr type="w" for="ch" forName="textCenter" refType="w" fact="0.32"/>
              <dgm:constr type="h" for="ch" forName="textCenter" refType="w" refFor="ch" refForName="textCenter"/>
              <dgm:constr type="l" for="ch" forName="cycle_1"/>
              <dgm:constr type="ctrY" for="ch" forName="cycle_1" refType="h" fact="0.5"/>
              <dgm:constr type="w" for="ch" forName="cycle_1" refType="w" fact="0.56"/>
              <dgm:constr type="h" for="ch" forName="cycle_1" refType="h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userS" for="des" ptType="node" refType="w" refFor="ch" refForName="textCenter" fact="0.67"/>
            </dgm:constrLst>
          </dgm:if>
          <dgm:if name="Name23" axis="ch ch" ptType="node node" func="cnt" op="equ" val="2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5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/>
              <dgm:constr type="h" for="ch" forName="cycle_1" refType="h" fact="0.34"/>
              <dgm:constr type="ctrX" for="ch" forName="cycle_2" refType="w" fact="0.5"/>
              <dgm:constr type="b" for="ch" forName="cycle_2" refType="h"/>
              <dgm:constr type="w" for="ch" forName="cycle_2" refType="w"/>
              <dgm:constr type="h" for="ch" forName="cycle_2" refType="h" fact="0.34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userS" for="des" ptType="node" refType="w" refFor="ch" refForName="textCenter" fact="0.67"/>
            </dgm:constrLst>
          </dgm:if>
          <dgm:if name="Name24" axis="ch ch" ptType="node node" func="cnt" op="equ" val="3">
            <dgm:choose name="Name25">
              <dgm:if name="Name26" axis="ch ch ch" ptType="node node node" st="1 2 0" cnt="1 1 0" func="cnt" op="equ" val="1">
                <dgm:choose name="Name27">
                  <dgm:if name="Name28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29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if>
              <dgm:else name="Name30">
                <dgm:choose name="Name31">
                  <dgm:if name="Name32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33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else>
            </dgm:choose>
          </dgm:if>
          <dgm:if name="Name34" axis="ch ch" ptType="node node" func="cnt" op="equ" val="4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5"/>
              <dgm:constr type="h" for="ch" forName="cycle_1" refType="h" fact="0.33"/>
              <dgm:constr type="l" for="ch" forName="cycle_2"/>
              <dgm:constr type="ctrY" for="ch" forName="cycle_2" refType="h" fact="0.5"/>
              <dgm:constr type="w" for="ch" forName="cycle_2" refType="w" fact="0.33"/>
              <dgm:constr type="h" for="ch" forName="cycle_2" refType="h" fact="0.5"/>
              <dgm:constr type="ctrX" for="ch" forName="cycle_3" refType="w" fact="0.5"/>
              <dgm:constr type="b" for="ch" forName="cycle_3" refType="h"/>
              <dgm:constr type="w" for="ch" forName="cycle_3" refType="w" fact="0.5"/>
              <dgm:constr type="h" for="ch" forName="cycle_3" refType="h" fact="0.33"/>
              <dgm:constr type="r" for="ch" forName="cycle_4" refType="w"/>
              <dgm:constr type="ctrY" for="ch" forName="cycle_4" refType="h" fact="0.5"/>
              <dgm:constr type="w" for="ch" forName="cycle_4" refType="w" fact="0.33"/>
              <dgm:constr type="h" for="ch" forName="cycle_4" refType="h" fact="0.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userS" for="des" ptType="node" refType="w" refFor="ch" refForName="textCenter" fact="0.67"/>
            </dgm:constrLst>
          </dgm:if>
          <dgm:if name="Name35" axis="ch ch" ptType="node node" func="cnt" op="equ" val="5">
            <dgm:constrLst>
              <dgm:constr type="ctrX" for="ch" forName="textCenter" refType="w" fact="0.5"/>
              <dgm:constr type="t" for="ch" forName="textCenter" refType="h" fact="0.42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l" for="ch" forName="cycle_2"/>
              <dgm:constr type="t" for="ch" forName="cycle_2" refType="h" fact="0.24"/>
              <dgm:constr type="w" for="ch" forName="cycle_2" refType="w" fact="0.33"/>
              <dgm:constr type="h" for="ch" forName="cycle_2" refType="w" refFor="ch" refForName="cycle_2"/>
              <dgm:constr type="l" for="ch" forName="cycle_3" refType="w" fact="0.11"/>
              <dgm:constr type="b" for="ch" forName="cycle_3" refType="h"/>
              <dgm:constr type="w" for="ch" forName="cycle_3" refType="w" fact="0.33"/>
              <dgm:constr type="h" for="ch" forName="cycle_3" refType="w" refFor="ch" refForName="cycle_3"/>
              <dgm:constr type="r" for="ch" forName="cycle_4" refType="w" fact="0.89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r" for="ch" forName="cycle_5" refType="w"/>
              <dgm:constr type="t" for="ch" forName="cycle_5" refType="h" fact="0.24"/>
              <dgm:constr type="w" for="ch" forName="cycle_5" refType="w" fact="0.33"/>
              <dgm:constr type="h" for="ch" forName="cycle_5" refType="w" refFor="ch" refForName="cycle_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userS" for="des" ptType="node" refType="w" refFor="ch" refForName="textCenter" fact="0.67"/>
            </dgm:constrLst>
          </dgm:if>
          <dgm:if name="Name36" axis="ch ch" ptType="node node" func="cnt" op="equ" val="6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l" for="ch" forName="cycle_2"/>
              <dgm:constr type="t" for="ch" forName="cycle_2" refType="h" fact="0.17"/>
              <dgm:constr type="w" for="ch" forName="cycle_2" refType="w" fact="0.33"/>
              <dgm:constr type="h" for="ch" forName="cycle_2" refType="w" refFor="ch" refForName="cycle_2"/>
              <dgm:constr type="l" for="ch" forName="cycle_3"/>
              <dgm:constr type="b" for="ch" forName="cycle_3" refType="h" fact="0.83"/>
              <dgm:constr type="w" for="ch" forName="cycle_3" refType="w" fact="0.33"/>
              <dgm:constr type="h" for="ch" forName="cycle_3" refType="w" refFor="ch" refForName="cycle_3"/>
              <dgm:constr type="ctrX" for="ch" forName="cycle_4" refType="w" fact="0.5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r" for="ch" forName="cycle_5" refType="w"/>
              <dgm:constr type="b" for="ch" forName="cycle_5" refType="h" fact="0.83"/>
              <dgm:constr type="w" for="ch" forName="cycle_5" refType="w" fact="0.33"/>
              <dgm:constr type="h" for="ch" forName="cycle_5" refType="w" refFor="ch" refForName="cycle_5"/>
              <dgm:constr type="r" for="ch" forName="cycle_6" refType="w"/>
              <dgm:constr type="t" for="ch" forName="cycle_6" refType="h" fact="0.17"/>
              <dgm:constr type="w" for="ch" forName="cycle_6" refType="w" fact="0.33"/>
              <dgm:constr type="h" for="ch" forName="cycle_6" refType="w" refFor="ch" refForName="cycle_6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userS" for="des" ptType="node" refType="w" refFor="ch" refForName="textCenter" fact="0.67"/>
            </dgm:constrLst>
          </dgm:if>
          <dgm:else name="Name37">
            <dgm:constrLst>
              <dgm:constr type="ctrX" for="ch" forName="textCenter" refType="w" fact="0.5"/>
              <dgm:constr type="t" for="ch" forName="textCenter" refType="h" fact="0.444"/>
              <dgm:constr type="w" for="ch" forName="textCenter" refType="w" fact="0.167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263"/>
              <dgm:constr type="h" for="ch" forName="cycle_1" refType="w" refFor="ch" refForName="cycle_1"/>
              <dgm:constr type="l" for="ch" forName="cycle_2" refType="w" fact="0.062"/>
              <dgm:constr type="t" for="ch" forName="cycle_2" refType="h" fact="0.141"/>
              <dgm:constr type="w" for="ch" forName="cycle_2" refType="w" fact="0.263"/>
              <dgm:constr type="h" for="ch" forName="cycle_2" refType="w" refFor="ch" refForName="cycle_2"/>
              <dgm:constr type="l" for="ch" forName="cycle_3"/>
              <dgm:constr type="b" for="ch" forName="cycle_3" refType="h" fact="0.74"/>
              <dgm:constr type="w" for="ch" forName="cycle_3" refType="w" fact="0.263"/>
              <dgm:constr type="h" for="ch" forName="cycle_3" refType="w" refFor="ch" refForName="cycle_3"/>
              <dgm:constr type="l" for="ch" forName="cycle_4" refType="w" fact="0.2"/>
              <dgm:constr type="b" for="ch" forName="cycle_4" refType="h"/>
              <dgm:constr type="w" for="ch" forName="cycle_4" refType="w" fact="0.263"/>
              <dgm:constr type="h" for="ch" forName="cycle_4" refType="w" refFor="ch" refForName="cycle_4"/>
              <dgm:constr type="r" for="ch" forName="cycle_5" refType="w" fact="0.8"/>
              <dgm:constr type="b" for="ch" forName="cycle_5" refType="h"/>
              <dgm:constr type="w" for="ch" forName="cycle_5" refType="w" fact="0.263"/>
              <dgm:constr type="h" for="ch" forName="cycle_5" refType="w" refFor="ch" refForName="cycle_5"/>
              <dgm:constr type="r" for="ch" forName="cycle_6" refType="w"/>
              <dgm:constr type="b" for="ch" forName="cycle_6" refType="h" fact="0.74"/>
              <dgm:constr type="w" for="ch" forName="cycle_6" refType="w" fact="0.263"/>
              <dgm:constr type="h" for="ch" forName="cycle_6" refType="w" refFor="ch" refForName="cycle_6"/>
              <dgm:constr type="r" for="ch" forName="cycle_7" refType="w" fact="0.938"/>
              <dgm:constr type="t" for="ch" forName="cycle_7" refType="h" fact="0.141"/>
              <dgm:constr type="w" for="ch" forName="cycle_7" refType="w" fact="0.263"/>
              <dgm:constr type="h" for="ch" forName="cycle_7" refType="w" refFor="ch" refForName="cycle_7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primFontSz" for="des" forName="childCenter7" refType="primFontSz" refFor="des" refForName="childCenter1" op="equ"/>
              <dgm:constr type="primFontSz" for="des" forName="text7" refType="primFontSz" refFor="des" refForName="text1" op="equ"/>
              <dgm:constr type="userS" for="des" ptType="node" refType="w" refFor="ch" refForName="textCenter" fact="0.67"/>
            </dgm:constrLst>
          </dgm:else>
        </dgm:choose>
      </dgm:else>
    </dgm:choose>
    <dgm:forEach name="Name38" axis="ch" ptType="node" cnt="1">
      <dgm:choose name="Name39">
        <dgm:if name="Name40" axis="des" func="maxDepth" op="lte" val="1">
          <dgm:layoutNode name="singleCycle">
            <dgm:choose name="Name41">
              <dgm:if name="Name42" axis="ch" ptType="node" func="cnt" op="equ" val="1">
                <dgm:choose name="Name43">
                  <dgm:if name="Name44" func="var" arg="dir" op="equ" val="norm">
                    <dgm:alg type="cycle">
                      <dgm:param type="stAng" val="90"/>
                      <dgm:param type="ctrShpMap" val="fNode"/>
                    </dgm:alg>
                  </dgm:if>
                  <dgm:else name="Name45">
                    <dgm:alg type="cycle">
                      <dgm:param type="stAng" val="-90"/>
                      <dgm:param type="spanAng" val="-360"/>
                      <dgm:param type="ctrShpMap" val="fNode"/>
                    </dgm:alg>
                  </dgm:else>
                </dgm:choose>
              </dgm:if>
              <dgm:else name="Name46">
                <dgm:choose name="Name47">
                  <dgm:if name="Name48" func="var" arg="dir" op="equ" val="norm">
                    <dgm:alg type="cycle">
                      <dgm:param type="ctrShpMap" val="fNode"/>
                    </dgm:alg>
                  </dgm:if>
                  <dgm:else name="Name49">
                    <dgm:alg type="cycle">
                      <dgm:param type="spanAng" val="-360"/>
                      <dgm:param type="ctrShpMap" val="fNode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hoose name="Name50">
              <dgm:if name="Name51" axis="ch" ptType="node" func="cnt" op="equ" val="0">
                <dgm:constrLst>
                  <dgm:constr type="w" for="ch" forName="singleCenter" refType="w"/>
                  <dgm:constr type="h" for="ch" forName="singleCenter" refType="w" refFor="ch" refForName="singleCenter"/>
                </dgm:constrLst>
              </dgm:if>
              <dgm:if name="Name52" axis="ch" ptType="node" func="cnt" op="equ" val="1">
                <dgm:constrLst>
                  <dgm:constr type="w" for="ch" forName="singleCenter" refType="w" fact="0.5"/>
                  <dgm:constr type="h" for="ch" forName="singleCenter" refType="w" refFor="ch" refForName="singleCenter"/>
                  <dgm:constr type="userS" for="ch" ptType="node" refType="w" refFor="ch" refForName="singleCenter" fact="0.67"/>
                </dgm:constrLst>
              </dgm:if>
              <dgm:else name="Name53">
                <dgm:constrLst>
                  <dgm:constr type="w" for="ch" forName="singleCenter" refType="w" fact="0.3"/>
                  <dgm:constr type="h" for="ch" forName="singleCenter" refType="w" refFor="ch" refForName="singleCenter"/>
                  <dgm:constr type="userS" for="ch" ptType="node" refType="w" refFor="ch" refForName="singleCenter" fact="0.67"/>
                </dgm:constrLst>
              </dgm:else>
            </dgm:choose>
            <dgm:layoutNode name="singleCenter" styleLbl="node1">
              <dgm:varLst>
                <dgm:chMax val="7"/>
                <dgm:chPref val="7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self" ptType="node"/>
              <dgm:constrLst>
                <dgm:constr type="tMarg" refType="primFontSz" fact="0.2"/>
                <dgm:constr type="bMarg" refType="primFontSz" fact="0.2"/>
                <dgm:constr type="lMarg" refType="primFontSz" fact="0.2"/>
                <dgm:constr type="rMarg" refType="primFontSz" fact="0.2"/>
              </dgm:constrLst>
              <dgm:ruleLst>
                <dgm:rule type="primFontSz" val="5" fact="NaN" max="NaN"/>
              </dgm:ruleLst>
            </dgm:layoutNode>
            <dgm:forEach name="Name54" axis="ch" cnt="21">
              <dgm:forEach name="Name55" axis="self" ptType="parTrans">
                <dgm:layoutNode name="Name56">
                  <dgm:alg type="conn">
                    <dgm:param type="dim" val="1D"/>
                    <dgm:param type="begPts" val="auto"/>
                    <dgm:param type="endPts" val="auto"/>
                    <dgm:param type="begSty" val="noArr"/>
                    <dgm:param type="endSty" val="noArr"/>
                  </dgm:alg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</dgm:layoutNode>
              </dgm:forEach>
              <dgm:forEach name="Name57" axis="self" ptType="node">
                <dgm:layoutNode name="text0" styleLbl="node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/>
                  </dgm:shape>
                  <dgm:presOf axis="desOrSelf" ptType="node"/>
                  <dgm:constrLst>
                    <dgm:constr type="userS"/>
                    <dgm:constr type="w" refType="userS"/>
                    <dgm:constr type="h" refType="w"/>
                    <dgm:constr type="tMarg" refType="primFontSz" fact="0.2"/>
                    <dgm:constr type="bMarg" refType="primFontSz" fact="0.2"/>
                    <dgm:constr type="lMarg" refType="primFontSz" fact="0.2"/>
                    <dgm:constr type="rMarg" refType="primFontSz" fact="0.2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if>
        <dgm:else name="Name58">
          <dgm:layoutNode name="textCenter" styleLbl="node1">
            <dgm:alg type="tx"/>
            <dgm:shape xmlns:r="http://schemas.openxmlformats.org/officeDocument/2006/relationships" type="roundRect" r:blip="">
              <dgm:adjLst/>
            </dgm:shape>
            <dgm:presOf axis="self" ptType="node"/>
            <dgm:constrLst>
              <dgm:constr type="tMarg" refType="primFontSz" fact="0.2"/>
              <dgm:constr type="bMarg" refType="primFontSz" fact="0.2"/>
              <dgm:constr type="lMarg" refType="primFontSz" fact="0.2"/>
              <dgm:constr type="rMarg" refType="primFontSz" fact="0.2"/>
            </dgm:constrLst>
            <dgm:ruleLst>
              <dgm:rule type="primFontSz" val="5" fact="NaN" max="NaN"/>
            </dgm:ruleLst>
          </dgm:layoutNode>
          <dgm:choose name="Name59">
            <dgm:if name="Name60" axis="ch" ptType="node" func="cnt" op="gte" val="1">
              <dgm:layoutNode name="cycle_1">
                <dgm:choose name="Name61">
                  <dgm:if name="Name62" func="var" arg="dir" op="equ" val="norm">
                    <dgm:choose name="Name63">
                      <dgm:if name="Name64" axis="ch" ptType="node" func="cnt" op="equ" val="1">
                        <dgm:choose name="Name65">
                          <dgm:if name="Name66" axis="ch ch" ptType="node node" st="1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67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90"/>
                            </dgm:alg>
                          </dgm:if>
                          <dgm:else name="Name68">
                            <dgm:alg type="cycle">
                              <dgm:param type="ctrShpMap" val="fNode"/>
                              <dgm:param type="stAng" val="0"/>
                              <dgm:param type="spanAng" val="180"/>
                            </dgm:alg>
                          </dgm:else>
                        </dgm:choose>
                      </dgm:if>
                      <dgm:if name="Name69" axis="ch" ptType="node" func="cnt" op="equ" val="2">
                        <dgm:choose name="Name70">
                          <dgm:if name="Name7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7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73">
                            <dgm:alg type="cycle">
                              <dgm:param type="ctrShpMap" val="fNode"/>
                              <dgm:param type="stAng" val="270"/>
                              <dgm:param type="spanAng" val="180"/>
                            </dgm:alg>
                          </dgm:else>
                        </dgm:choose>
                      </dgm:if>
                      <dgm:if name="Name74" axis="ch" ptType="node" func="cnt" op="equ" val="3">
                        <dgm:choose name="Name75">
                          <dgm:if name="Name7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7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78">
                            <dgm:alg type="cycle">
                              <dgm:param type="ctrShpMap" val="fNode"/>
                              <dgm:param type="stAng" val="270"/>
                              <dgm:param type="spanAng" val="180"/>
                            </dgm:alg>
                          </dgm:else>
                        </dgm:choose>
                      </dgm:if>
                      <dgm:if name="Name79" axis="ch" ptType="node" func="cnt" op="equ" val="4">
                        <dgm:choose name="Name80">
                          <dgm:if name="Name8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8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83">
                            <dgm:alg type="cycle">
                              <dgm:param type="ctrShpMap" val="fNode"/>
                              <dgm:param type="stAng" val="292.5"/>
                              <dgm:param type="spanAng" val="135"/>
                            </dgm:alg>
                          </dgm:else>
                        </dgm:choose>
                      </dgm:if>
                      <dgm:if name="Name84" axis="ch" ptType="node" func="cnt" op="equ" val="5">
                        <dgm:choose name="Name85">
                          <dgm:if name="Name8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8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8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89" axis="ch" ptType="node" func="cnt" op="equ" val="6">
                        <dgm:choose name="Name90">
                          <dgm:if name="Name9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9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93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94" axis="ch" ptType="node" func="cnt" op="gte" val="7">
                        <dgm:choose name="Name95">
                          <dgm:if name="Name9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9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9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99"/>
                    </dgm:choose>
                  </dgm:if>
                  <dgm:else name="Name100">
                    <dgm:choose name="Name101">
                      <dgm:if name="Name102" axis="ch" ptType="node" func="cnt" op="equ" val="1">
                        <dgm:choose name="Name103">
                          <dgm:if name="Name104" axis="ch ch" ptType="node node" st="1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105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-90"/>
                            </dgm:alg>
                          </dgm:if>
                          <dgm:else name="Name106">
                            <dgm:alg type="cycle">
                              <dgm:param type="ctrShpMap" val="fNode"/>
                              <dgm:param type="stAng" val="0"/>
                              <dgm:param type="spanAng" val="-180"/>
                            </dgm:alg>
                          </dgm:else>
                        </dgm:choose>
                      </dgm:if>
                      <dgm:if name="Name107" axis="ch" ptType="node" func="cnt" op="equ" val="2">
                        <dgm:choose name="Name108">
                          <dgm:if name="Name10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1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11">
                            <dgm:alg type="cycle">
                              <dgm:param type="ctrShpMap" val="fNode"/>
                              <dgm:param type="stAng" val="90"/>
                              <dgm:param type="spanAng" val="-180"/>
                            </dgm:alg>
                          </dgm:else>
                        </dgm:choose>
                      </dgm:if>
                      <dgm:if name="Name112" axis="ch" ptType="node" func="cnt" op="equ" val="3">
                        <dgm:choose name="Name113">
                          <dgm:if name="Name11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1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16">
                            <dgm:alg type="cycle">
                              <dgm:param type="ctrShpMap" val="fNode"/>
                              <dgm:param type="stAng" val="90"/>
                              <dgm:param type="spanAng" val="-180"/>
                            </dgm:alg>
                          </dgm:else>
                        </dgm:choose>
                      </dgm:if>
                      <dgm:if name="Name117" axis="ch" ptType="node" func="cnt" op="equ" val="4">
                        <dgm:choose name="Name118">
                          <dgm:if name="Name11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2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21">
                            <dgm:alg type="cycle">
                              <dgm:param type="ctrShpMap" val="fNode"/>
                              <dgm:param type="stAng" val="67.5"/>
                              <dgm:param type="spanAng" val="-135"/>
                            </dgm:alg>
                          </dgm:else>
                        </dgm:choose>
                      </dgm:if>
                      <dgm:if name="Name122" axis="ch" ptType="node" func="cnt" op="equ" val="5">
                        <dgm:choose name="Name123">
                          <dgm:if name="Name12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2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2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127" axis="ch" ptType="node" func="cnt" op="equ" val="6">
                        <dgm:choose name="Name128">
                          <dgm:if name="Name12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3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31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132" axis="ch" ptType="node" func="cnt" op="gte" val="7">
                        <dgm:choose name="Name133">
                          <dgm:if name="Name13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3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3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137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138" axis="ch" ptType="node" cnt="1">
                  <dgm:layoutNode name="childCenter1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139" axis="ch">
                    <dgm:forEach name="Name140" axis="self" ptType="parTrans">
                      <dgm:layoutNode name="Name141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142" axis="self" ptType="node">
                      <dgm:layoutNode name="text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143" axis="ch" ptType="parTrans" cnt="1">
                <dgm:layoutNode name="Name144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1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145"/>
          </dgm:choose>
          <dgm:choose name="Name146">
            <dgm:if name="Name147" axis="ch" ptType="node" func="cnt" op="gte" val="2">
              <dgm:layoutNode name="cycle_2">
                <dgm:choose name="Name148">
                  <dgm:if name="Name149" func="var" arg="dir" op="equ" val="norm">
                    <dgm:choose name="Name150">
                      <dgm:if name="Name151" axis="ch" ptType="node" func="cnt" op="equ" val="2">
                        <dgm:choose name="Name152">
                          <dgm:if name="Name153" axis="ch ch" ptType="node node" st="2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154" axis="ch ch" ptType="node node" st="2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155">
                            <dgm:alg type="cycle">
                              <dgm:param type="ctrShpMap" val="fNode"/>
                              <dgm:param type="stAng" val="90"/>
                              <dgm:param type="spanAng" val="180"/>
                            </dgm:alg>
                          </dgm:else>
                        </dgm:choose>
                      </dgm:if>
                      <dgm:if name="Name156" axis="ch" ptType="node" func="cnt" op="equ" val="3">
                        <dgm:choose name="Name157">
                          <dgm:if name="Name158" axis="ch ch" ptType="node node" st="2 1" cnt="1 0" func="cnt" op="equ" val="1">
                            <dgm:alg type="cycle">
                              <dgm:param type="ctrShpMap" val="fNode"/>
                              <dgm:param type="stAng" val="120"/>
                              <dgm:param type="horzAlign" val="r"/>
                              <dgm:param type="vertAlign" val="b"/>
                            </dgm:alg>
                          </dgm:if>
                          <dgm:if name="Name159" axis="ch ch" ptType="node node" st="2 1" cnt="1 0" func="cnt" op="equ" val="2">
                            <dgm:alg type="cycle">
                              <dgm:param type="ctrShpMap" val="fNode"/>
                              <dgm:param type="stAng" val="75"/>
                              <dgm:param type="spanAng" val="90"/>
                              <dgm:param type="horzAlign" val="r"/>
                              <dgm:param type="vertAlign" val="b"/>
                            </dgm:alg>
                          </dgm:if>
                          <dgm:else name="Name160">
                            <dgm:alg type="cycle">
                              <dgm:param type="ctrShpMap" val="fNode"/>
                              <dgm:param type="stAng" val="30"/>
                              <dgm:param type="spanAng" val="180"/>
                            </dgm:alg>
                          </dgm:else>
                        </dgm:choose>
                      </dgm:if>
                      <dgm:if name="Name161" axis="ch" ptType="node" func="cnt" op="equ" val="4">
                        <dgm:choose name="Name162">
                          <dgm:if name="Name163" axis="ch ch" ptType="node node" st="2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164" axis="ch ch" ptType="node node" st="2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90"/>
                            </dgm:alg>
                          </dgm:if>
                          <dgm:else name="Name165">
                            <dgm:alg type="cycle">
                              <dgm:param type="ctrShpMap" val="fNode"/>
                              <dgm:param type="stAng" val="22.5"/>
                              <dgm:param type="spanAng" val="135"/>
                            </dgm:alg>
                          </dgm:else>
                        </dgm:choose>
                      </dgm:if>
                      <dgm:if name="Name166" axis="ch" ptType="node" func="cnt" op="equ" val="5">
                        <dgm:choose name="Name167">
                          <dgm:if name="Name168" axis="ch ch" ptType="node node" st="2 1" cnt="1 0" func="cnt" op="equ" val="1">
                            <dgm:alg type="cycle">
                              <dgm:param type="ctrShpMap" val="fNode"/>
                              <dgm:param type="stAng" val="72"/>
                            </dgm:alg>
                          </dgm:if>
                          <dgm:if name="Name169" axis="ch ch" ptType="node node" st="2 1" cnt="1 0" func="cnt" op="equ" val="2">
                            <dgm:alg type="cycle">
                              <dgm:param type="ctrShpMap" val="fNode"/>
                              <dgm:param type="stAng" val="27"/>
                              <dgm:param type="spanAng" val="90"/>
                            </dgm:alg>
                          </dgm:if>
                          <dgm:else name="Name17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171" axis="ch" ptType="node" func="cnt" op="equ" val="6">
                        <dgm:choose name="Name172">
                          <dgm:if name="Name173" axis="ch ch" ptType="node node" st="2 1" cnt="1 0" func="cnt" op="equ" val="1">
                            <dgm:alg type="cycle">
                              <dgm:param type="ctrShpMap" val="fNode"/>
                              <dgm:param type="stAng" val="60"/>
                            </dgm:alg>
                          </dgm:if>
                          <dgm:if name="Name174" axis="ch ch" ptType="node node" st="2 1" cnt="1 0" func="cnt" op="equ" val="2">
                            <dgm:alg type="cycle">
                              <dgm:param type="ctrShpMap" val="fNode"/>
                              <dgm:param type="stAng" val="15"/>
                              <dgm:param type="spanAng" val="90"/>
                            </dgm:alg>
                          </dgm:if>
                          <dgm:else name="Name175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176" axis="ch" ptType="node" func="cnt" op="gte" val="7">
                        <dgm:choose name="Name177">
                          <dgm:if name="Name178" axis="ch ch" ptType="node node" st="2 1" cnt="1 0" func="cnt" op="equ" val="1">
                            <dgm:alg type="cycle">
                              <dgm:param type="ctrShpMap" val="fNode"/>
                              <dgm:param type="stAng" val="51"/>
                            </dgm:alg>
                          </dgm:if>
                          <dgm:if name="Name179" axis="ch ch" ptType="node node" st="2 1" cnt="1 0" func="cnt" op="equ" val="2">
                            <dgm:alg type="cycle">
                              <dgm:param type="ctrShpMap" val="fNode"/>
                              <dgm:param type="stAng" val="6"/>
                              <dgm:param type="spanAng" val="90"/>
                            </dgm:alg>
                          </dgm:if>
                          <dgm:else name="Name18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181"/>
                    </dgm:choose>
                  </dgm:if>
                  <dgm:else name="Name182">
                    <dgm:choose name="Name183">
                      <dgm:if name="Name184" axis="ch" ptType="node" func="cnt" op="equ" val="2">
                        <dgm:choose name="Name185">
                          <dgm:if name="Name186" axis="ch ch" ptType="node node" st="2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187" axis="ch ch" ptType="node node" st="2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188">
                            <dgm:alg type="cycle">
                              <dgm:param type="ctrShpMap" val="fNode"/>
                              <dgm:param type="stAng" val="270"/>
                              <dgm:param type="spanAng" val="-180"/>
                            </dgm:alg>
                          </dgm:else>
                        </dgm:choose>
                      </dgm:if>
                      <dgm:if name="Name189" axis="ch" ptType="node" func="cnt" op="equ" val="3">
                        <dgm:choose name="Name190">
                          <dgm:if name="Name191" axis="ch ch" ptType="node node" st="2 1" cnt="1 0" func="cnt" op="equ" val="1">
                            <dgm:alg type="cycle">
                              <dgm:param type="ctrShpMap" val="fNode"/>
                              <dgm:param type="stAng" val="240"/>
                              <dgm:param type="horzAlign" val="l"/>
                              <dgm:param type="vertAlign" val="b"/>
                            </dgm:alg>
                          </dgm:if>
                          <dgm:if name="Name192" axis="ch ch" ptType="node node" st="2 1" cnt="1 0" func="cnt" op="equ" val="2">
                            <dgm:alg type="cycle">
                              <dgm:param type="ctrShpMap" val="fNode"/>
                              <dgm:param type="stAng" val="285"/>
                              <dgm:param type="spanAng" val="-90"/>
                              <dgm:param type="horzAlign" val="l"/>
                              <dgm:param type="vertAlign" val="b"/>
                            </dgm:alg>
                          </dgm:if>
                          <dgm:else name="Name193">
                            <dgm:alg type="cycle">
                              <dgm:param type="ctrShpMap" val="fNode"/>
                              <dgm:param type="stAng" val="330"/>
                              <dgm:param type="spanAng" val="-180"/>
                            </dgm:alg>
                          </dgm:else>
                        </dgm:choose>
                      </dgm:if>
                      <dgm:if name="Name194" axis="ch" ptType="node" func="cnt" op="equ" val="4">
                        <dgm:choose name="Name195">
                          <dgm:if name="Name196" axis="ch ch" ptType="node node" st="2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197" axis="ch ch" ptType="node node" st="2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-90"/>
                            </dgm:alg>
                          </dgm:if>
                          <dgm:else name="Name198">
                            <dgm:alg type="cycle">
                              <dgm:param type="ctrShpMap" val="fNode"/>
                              <dgm:param type="stAng" val="337.5"/>
                              <dgm:param type="spanAng" val="-135"/>
                            </dgm:alg>
                          </dgm:else>
                        </dgm:choose>
                      </dgm:if>
                      <dgm:if name="Name199" axis="ch" ptType="node" func="cnt" op="equ" val="5">
                        <dgm:choose name="Name200">
                          <dgm:if name="Name201" axis="ch ch" ptType="node node" st="2 1" cnt="1 0" func="cnt" op="equ" val="1">
                            <dgm:alg type="cycle">
                              <dgm:param type="ctrShpMap" val="fNode"/>
                              <dgm:param type="stAng" val="288"/>
                            </dgm:alg>
                          </dgm:if>
                          <dgm:if name="Name202" axis="ch ch" ptType="node node" st="2 1" cnt="1 0" func="cnt" op="equ" val="2">
                            <dgm:alg type="cycle">
                              <dgm:param type="ctrShpMap" val="fNode"/>
                              <dgm:param type="stAng" val="333"/>
                              <dgm:param type="spanAng" val="-90"/>
                            </dgm:alg>
                          </dgm:if>
                          <dgm:else name="Name203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04" axis="ch" ptType="node" func="cnt" op="equ" val="6">
                        <dgm:choose name="Name205">
                          <dgm:if name="Name206" axis="ch ch" ptType="node node" st="2 1" cnt="1 0" func="cnt" op="equ" val="1">
                            <dgm:alg type="cycle">
                              <dgm:param type="ctrShpMap" val="fNode"/>
                              <dgm:param type="stAng" val="300"/>
                            </dgm:alg>
                          </dgm:if>
                          <dgm:if name="Name207" axis="ch ch" ptType="node node" st="2 1" cnt="1 0" func="cnt" op="equ" val="2">
                            <dgm:alg type="cycle">
                              <dgm:param type="ctrShpMap" val="fNode"/>
                              <dgm:param type="stAng" val="345"/>
                              <dgm:param type="spanAng" val="-90"/>
                            </dgm:alg>
                          </dgm:if>
                          <dgm:else name="Name208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09" axis="ch" ptType="node" func="cnt" op="gte" val="7">
                        <dgm:choose name="Name210">
                          <dgm:if name="Name211" axis="ch ch" ptType="node node" st="2 1" cnt="1 0" func="cnt" op="equ" val="1">
                            <dgm:alg type="cycle">
                              <dgm:param type="ctrShpMap" val="fNode"/>
                              <dgm:param type="stAng" val="308"/>
                            </dgm:alg>
                          </dgm:if>
                          <dgm:if name="Name212" axis="ch ch" ptType="node node" st="2 1" cnt="1 0" func="cnt" op="equ" val="2">
                            <dgm:alg type="cycle">
                              <dgm:param type="ctrShpMap" val="fNode"/>
                              <dgm:param type="stAng" val="353"/>
                              <dgm:param type="spanAng" val="-90"/>
                            </dgm:alg>
                          </dgm:if>
                          <dgm:else name="Name213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214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215" axis="ch" ptType="node" st="2" cnt="1">
                  <dgm:layoutNode name="childCenter2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216" axis="ch">
                    <dgm:forEach name="Name217" axis="self" ptType="parTrans">
                      <dgm:layoutNode name="Name218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219" axis="self" ptType="node">
                      <dgm:layoutNode name="text2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220" axis="ch" ptType="parTrans" st="2" cnt="1">
                <dgm:layoutNode name="Name221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222"/>
          </dgm:choose>
          <dgm:choose name="Name223">
            <dgm:if name="Name224" axis="ch" ptType="node" func="cnt" op="gte" val="3">
              <dgm:layoutNode name="cycle_3">
                <dgm:choose name="Name225">
                  <dgm:if name="Name226" func="var" arg="dir" op="equ" val="norm">
                    <dgm:choose name="Name227">
                      <dgm:if name="Name228" axis="ch" ptType="node" func="cnt" op="equ" val="3">
                        <dgm:choose name="Name229">
                          <dgm:if name="Name230" axis="ch ch" ptType="node node" st="3 1" cnt="1 0" func="cnt" op="equ" val="1">
                            <dgm:alg type="cycle">
                              <dgm:param type="ctrShpMap" val="fNode"/>
                              <dgm:param type="stAng" val="240"/>
                              <dgm:param type="horzAlign" val="l"/>
                              <dgm:param type="vertAlign" val="b"/>
                            </dgm:alg>
                          </dgm:if>
                          <dgm:if name="Name231" axis="ch ch" ptType="node node" st="3 1" cnt="1 0" func="cnt" op="equ" val="2">
                            <dgm:alg type="cycle">
                              <dgm:param type="ctrShpMap" val="fNode"/>
                              <dgm:param type="stAng" val="195"/>
                              <dgm:param type="spanAng" val="90"/>
                              <dgm:param type="horzAlign" val="l"/>
                              <dgm:param type="vertAlign" val="b"/>
                            </dgm:alg>
                          </dgm:if>
                          <dgm:else name="Name232">
                            <dgm:alg type="cycle">
                              <dgm:param type="ctrShpMap" val="fNode"/>
                              <dgm:param type="stAng" val="150"/>
                              <dgm:param type="spanAng" val="180"/>
                            </dgm:alg>
                          </dgm:else>
                        </dgm:choose>
                      </dgm:if>
                      <dgm:if name="Name233" axis="ch" ptType="node" func="cnt" op="equ" val="4">
                        <dgm:choose name="Name234">
                          <dgm:if name="Name235" axis="ch ch" ptType="node node" st="3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236" axis="ch ch" ptType="node node" st="3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237">
                            <dgm:alg type="cycle">
                              <dgm:param type="ctrShpMap" val="fNode"/>
                              <dgm:param type="stAng" val="112.5"/>
                              <dgm:param type="spanAng" val="135"/>
                            </dgm:alg>
                          </dgm:else>
                        </dgm:choose>
                      </dgm:if>
                      <dgm:if name="Name238" axis="ch" ptType="node" func="cnt" op="equ" val="5">
                        <dgm:choose name="Name239">
                          <dgm:if name="Name240" axis="ch ch" ptType="node node" st="3 1" cnt="1 0" func="cnt" op="equ" val="1">
                            <dgm:alg type="cycle">
                              <dgm:param type="ctrShpMap" val="fNode"/>
                              <dgm:param type="stAng" val="144"/>
                            </dgm:alg>
                          </dgm:if>
                          <dgm:if name="Name241" axis="ch ch" ptType="node node" st="3 1" cnt="1 0" func="cnt" op="equ" val="2">
                            <dgm:alg type="cycle">
                              <dgm:param type="ctrShpMap" val="fNode"/>
                              <dgm:param type="stAng" val="99"/>
                              <dgm:param type="spanAng" val="90"/>
                            </dgm:alg>
                          </dgm:if>
                          <dgm:else name="Name242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243" axis="ch" ptType="node" func="cnt" op="equ" val="6">
                        <dgm:choose name="Name244">
                          <dgm:if name="Name245" axis="ch ch" ptType="node node" st="3 1" cnt="1 0" func="cnt" op="equ" val="1">
                            <dgm:alg type="cycle">
                              <dgm:param type="ctrShpMap" val="fNode"/>
                              <dgm:param type="stAng" val="120"/>
                            </dgm:alg>
                          </dgm:if>
                          <dgm:if name="Name246" axis="ch ch" ptType="node node" st="3 1" cnt="1 0" func="cnt" op="equ" val="2">
                            <dgm:alg type="cycle">
                              <dgm:param type="ctrShpMap" val="fNode"/>
                              <dgm:param type="stAng" val="75"/>
                              <dgm:param type="spanAng" val="90"/>
                            </dgm:alg>
                          </dgm:if>
                          <dgm:else name="Name247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248" axis="ch" ptType="node" func="cnt" op="gte" val="7">
                        <dgm:choose name="Name249">
                          <dgm:if name="Name250" axis="ch ch" ptType="node node" st="3 1" cnt="1 0" func="cnt" op="equ" val="1">
                            <dgm:alg type="cycle">
                              <dgm:param type="ctrShpMap" val="fNode"/>
                              <dgm:param type="stAng" val="102"/>
                            </dgm:alg>
                          </dgm:if>
                          <dgm:if name="Name251" axis="ch ch" ptType="node node" st="3 1" cnt="1 0" func="cnt" op="equ" val="2">
                            <dgm:alg type="cycle">
                              <dgm:param type="ctrShpMap" val="fNode"/>
                              <dgm:param type="stAng" val="57"/>
                              <dgm:param type="spanAng" val="90"/>
                            </dgm:alg>
                          </dgm:if>
                          <dgm:else name="Name252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253"/>
                    </dgm:choose>
                  </dgm:if>
                  <dgm:else name="Name254">
                    <dgm:choose name="Name255">
                      <dgm:if name="Name256" axis="ch" ptType="node" func="cnt" op="equ" val="3">
                        <dgm:choose name="Name257">
                          <dgm:if name="Name258" axis="ch ch" ptType="node node" st="3 1" cnt="1 0" func="cnt" op="equ" val="1">
                            <dgm:alg type="cycle">
                              <dgm:param type="ctrShpMap" val="fNode"/>
                              <dgm:param type="stAng" val="120"/>
                              <dgm:param type="horzAlign" val="r"/>
                              <dgm:param type="vertAlign" val="b"/>
                            </dgm:alg>
                          </dgm:if>
                          <dgm:if name="Name259" axis="ch ch" ptType="node node" st="3 1" cnt="1 0" func="cnt" op="equ" val="2">
                            <dgm:alg type="cycle">
                              <dgm:param type="ctrShpMap" val="fNode"/>
                              <dgm:param type="stAng" val="165"/>
                              <dgm:param type="spanAng" val="-90"/>
                              <dgm:param type="horzAlign" val="r"/>
                              <dgm:param type="vertAlign" val="b"/>
                            </dgm:alg>
                          </dgm:if>
                          <dgm:else name="Name260">
                            <dgm:alg type="cycle">
                              <dgm:param type="ctrShpMap" val="fNode"/>
                              <dgm:param type="stAng" val="210"/>
                              <dgm:param type="spanAng" val="-180"/>
                            </dgm:alg>
                          </dgm:else>
                        </dgm:choose>
                      </dgm:if>
                      <dgm:if name="Name261" axis="ch" ptType="node" func="cnt" op="equ" val="4">
                        <dgm:choose name="Name262">
                          <dgm:if name="Name263" axis="ch ch" ptType="node node" st="3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264" axis="ch ch" ptType="node node" st="3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265">
                            <dgm:alg type="cycle">
                              <dgm:param type="ctrShpMap" val="fNode"/>
                              <dgm:param type="stAng" val="247.5"/>
                              <dgm:param type="spanAng" val="-135"/>
                            </dgm:alg>
                          </dgm:else>
                        </dgm:choose>
                      </dgm:if>
                      <dgm:if name="Name266" axis="ch" ptType="node" func="cnt" op="equ" val="5">
                        <dgm:choose name="Name267">
                          <dgm:if name="Name268" axis="ch ch" ptType="node node" st="3 1" cnt="1 0" func="cnt" op="equ" val="1">
                            <dgm:alg type="cycle">
                              <dgm:param type="ctrShpMap" val="fNode"/>
                              <dgm:param type="stAng" val="216"/>
                            </dgm:alg>
                          </dgm:if>
                          <dgm:if name="Name269" axis="ch ch" ptType="node node" st="3 1" cnt="1 0" func="cnt" op="equ" val="2">
                            <dgm:alg type="cycle">
                              <dgm:param type="ctrShpMap" val="fNode"/>
                              <dgm:param type="stAng" val="261"/>
                              <dgm:param type="spanAng" val="-90"/>
                            </dgm:alg>
                          </dgm:if>
                          <dgm:else name="Name270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71" axis="ch" ptType="node" func="cnt" op="equ" val="6">
                        <dgm:choose name="Name272">
                          <dgm:if name="Name273" axis="ch ch" ptType="node node" st="3 1" cnt="1 0" func="cnt" op="equ" val="1">
                            <dgm:alg type="cycle">
                              <dgm:param type="ctrShpMap" val="fNode"/>
                              <dgm:param type="stAng" val="240"/>
                            </dgm:alg>
                          </dgm:if>
                          <dgm:if name="Name274" axis="ch ch" ptType="node node" st="3 1" cnt="1 0" func="cnt" op="equ" val="2">
                            <dgm:alg type="cycle">
                              <dgm:param type="ctrShpMap" val="fNode"/>
                              <dgm:param type="stAng" val="285"/>
                              <dgm:param type="spanAng" val="-90"/>
                            </dgm:alg>
                          </dgm:if>
                          <dgm:else name="Name275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76" axis="ch" ptType="node" func="cnt" op="gte" val="7">
                        <dgm:choose name="Name277">
                          <dgm:if name="Name278" axis="ch ch" ptType="node node" st="3 1" cnt="1 0" func="cnt" op="equ" val="1">
                            <dgm:alg type="cycle">
                              <dgm:param type="ctrShpMap" val="fNode"/>
                              <dgm:param type="stAng" val="257"/>
                            </dgm:alg>
                          </dgm:if>
                          <dgm:if name="Name279" axis="ch ch" ptType="node node" st="3 1" cnt="1 0" func="cnt" op="equ" val="2">
                            <dgm:alg type="cycle">
                              <dgm:param type="ctrShpMap" val="fNode"/>
                              <dgm:param type="stAng" val="302"/>
                              <dgm:param type="spanAng" val="-90"/>
                            </dgm:alg>
                          </dgm:if>
                          <dgm:else name="Name280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281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282" axis="ch" ptType="node" st="3" cnt="1">
                  <dgm:layoutNode name="childCenter3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283" axis="ch">
                    <dgm:forEach name="Name284" axis="self" ptType="parTrans">
                      <dgm:layoutNode name="Name285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286" axis="self" ptType="node">
                      <dgm:layoutNode name="text3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287" axis="ch" ptType="parTrans" st="3" cnt="1">
                <dgm:layoutNode name="Name288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3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289"/>
          </dgm:choose>
          <dgm:choose name="Name290">
            <dgm:if name="Name291" axis="ch" ptType="node" func="cnt" op="gte" val="4">
              <dgm:layoutNode name="cycle_4">
                <dgm:choose name="Name292">
                  <dgm:if name="Name293" func="var" arg="dir" op="equ" val="norm">
                    <dgm:choose name="Name294">
                      <dgm:if name="Name295" axis="ch" ptType="node" func="cnt" op="equ" val="4">
                        <dgm:choose name="Name296">
                          <dgm:if name="Name297" axis="ch ch" ptType="node node" st="4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298" axis="ch ch" ptType="node node" st="4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90"/>
                            </dgm:alg>
                          </dgm:if>
                          <dgm:else name="Name299">
                            <dgm:alg type="cycle">
                              <dgm:param type="ctrShpMap" val="fNode"/>
                              <dgm:param type="stAng" val="202.5"/>
                              <dgm:param type="spanAng" val="135"/>
                            </dgm:alg>
                          </dgm:else>
                        </dgm:choose>
                      </dgm:if>
                      <dgm:if name="Name300" axis="ch" ptType="node" func="cnt" op="equ" val="5">
                        <dgm:choose name="Name301">
                          <dgm:if name="Name302" axis="ch ch" ptType="node node" st="4 1" cnt="1 0" func="cnt" op="equ" val="1">
                            <dgm:alg type="cycle">
                              <dgm:param type="ctrShpMap" val="fNode"/>
                              <dgm:param type="stAng" val="216"/>
                            </dgm:alg>
                          </dgm:if>
                          <dgm:if name="Name303" axis="ch ch" ptType="node node" st="4 1" cnt="1 0" func="cnt" op="equ" val="2">
                            <dgm:alg type="cycle">
                              <dgm:param type="ctrShpMap" val="fNode"/>
                              <dgm:param type="stAng" val="171"/>
                              <dgm:param type="spanAng" val="90"/>
                            </dgm:alg>
                          </dgm:if>
                          <dgm:else name="Name304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05" axis="ch" ptType="node" func="cnt" op="equ" val="6">
                        <dgm:choose name="Name306">
                          <dgm:if name="Name307" axis="ch ch" ptType="node node" st="4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308" axis="ch ch" ptType="node node" st="4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309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10" axis="ch" ptType="node" func="cnt" op="gte" val="7">
                        <dgm:choose name="Name311">
                          <dgm:if name="Name312" axis="ch ch" ptType="node node" st="4 1" cnt="1 0" func="cnt" op="equ" val="1">
                            <dgm:alg type="cycle">
                              <dgm:param type="ctrShpMap" val="fNode"/>
                              <dgm:param type="stAng" val="154"/>
                            </dgm:alg>
                          </dgm:if>
                          <dgm:if name="Name313" axis="ch ch" ptType="node node" st="4 1" cnt="1 0" func="cnt" op="equ" val="2">
                            <dgm:alg type="cycle">
                              <dgm:param type="ctrShpMap" val="fNode"/>
                              <dgm:param type="stAng" val="109"/>
                              <dgm:param type="spanAng" val="90"/>
                            </dgm:alg>
                          </dgm:if>
                          <dgm:else name="Name314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315"/>
                    </dgm:choose>
                  </dgm:if>
                  <dgm:else name="Name316">
                    <dgm:choose name="Name317">
                      <dgm:if name="Name318" axis="ch" ptType="node" func="cnt" op="equ" val="4">
                        <dgm:choose name="Name319">
                          <dgm:if name="Name320" axis="ch ch" ptType="node node" st="4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321" axis="ch ch" ptType="node node" st="4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-90"/>
                            </dgm:alg>
                          </dgm:if>
                          <dgm:else name="Name322">
                            <dgm:alg type="cycle">
                              <dgm:param type="ctrShpMap" val="fNode"/>
                              <dgm:param type="stAng" val="157.5"/>
                              <dgm:param type="spanAng" val="-135"/>
                            </dgm:alg>
                          </dgm:else>
                        </dgm:choose>
                      </dgm:if>
                      <dgm:if name="Name323" axis="ch" ptType="node" func="cnt" op="equ" val="5">
                        <dgm:choose name="Name324">
                          <dgm:if name="Name325" axis="ch ch" ptType="node node" st="4 1" cnt="1 0" func="cnt" op="equ" val="1">
                            <dgm:alg type="cycle">
                              <dgm:param type="ctrShpMap" val="fNode"/>
                              <dgm:param type="stAng" val="144"/>
                            </dgm:alg>
                          </dgm:if>
                          <dgm:if name="Name326" axis="ch ch" ptType="node node" st="4 1" cnt="1 0" func="cnt" op="equ" val="2">
                            <dgm:alg type="cycle">
                              <dgm:param type="ctrShpMap" val="fNode"/>
                              <dgm:param type="stAng" val="189"/>
                              <dgm:param type="spanAng" val="-90"/>
                            </dgm:alg>
                          </dgm:if>
                          <dgm:else name="Name327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28" axis="ch" ptType="node" func="cnt" op="equ" val="6">
                        <dgm:choose name="Name329">
                          <dgm:if name="Name330" axis="ch ch" ptType="node node" st="4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331" axis="ch ch" ptType="node node" st="4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332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33" axis="ch" ptType="node" func="cnt" op="gte" val="7">
                        <dgm:choose name="Name334">
                          <dgm:if name="Name335" axis="ch ch" ptType="node node" st="4 1" cnt="1 0" func="cnt" op="equ" val="1">
                            <dgm:alg type="cycle">
                              <dgm:param type="ctrShpMap" val="fNode"/>
                              <dgm:param type="stAng" val="205"/>
                            </dgm:alg>
                          </dgm:if>
                          <dgm:if name="Name336" axis="ch ch" ptType="node node" st="4 1" cnt="1 0" func="cnt" op="equ" val="2">
                            <dgm:alg type="cycle">
                              <dgm:param type="ctrShpMap" val="fNode"/>
                              <dgm:param type="stAng" val="250"/>
                              <dgm:param type="spanAng" val="-90"/>
                            </dgm:alg>
                          </dgm:if>
                          <dgm:else name="Name337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338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339" axis="ch" ptType="node" st="4" cnt="1">
                  <dgm:layoutNode name="childCenter4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340" axis="ch">
                    <dgm:forEach name="Name341" axis="self" ptType="parTrans">
                      <dgm:layoutNode name="Name342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343" axis="self" ptType="node">
                      <dgm:layoutNode name="text4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344" axis="ch" ptType="parTrans" st="4" cnt="1">
                <dgm:layoutNode name="Name345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4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346"/>
          </dgm:choose>
          <dgm:choose name="Name347">
            <dgm:if name="Name348" axis="ch" ptType="node" func="cnt" op="gte" val="5">
              <dgm:layoutNode name="cycle_5">
                <dgm:choose name="Name349">
                  <dgm:if name="Name350" func="var" arg="dir" op="equ" val="norm">
                    <dgm:choose name="Name351">
                      <dgm:if name="Name352" axis="ch" ptType="node" func="cnt" op="equ" val="5">
                        <dgm:choose name="Name353">
                          <dgm:if name="Name354" axis="ch ch" ptType="node node" st="5 1" cnt="1 0" func="cnt" op="equ" val="1">
                            <dgm:alg type="cycle">
                              <dgm:param type="ctrShpMap" val="fNode"/>
                              <dgm:param type="stAng" val="288"/>
                            </dgm:alg>
                          </dgm:if>
                          <dgm:if name="Name355" axis="ch ch" ptType="node node" st="5 1" cnt="1 0" func="cnt" op="equ" val="2">
                            <dgm:alg type="cycle">
                              <dgm:param type="ctrShpMap" val="fNode"/>
                              <dgm:param type="stAng" val="243"/>
                              <dgm:param type="spanAng" val="90"/>
                            </dgm:alg>
                          </dgm:if>
                          <dgm:else name="Name356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57" axis="ch" ptType="node" func="cnt" op="equ" val="6">
                        <dgm:choose name="Name358">
                          <dgm:if name="Name359" axis="ch ch" ptType="node node" st="5 1" cnt="1 0" func="cnt" op="equ" val="1">
                            <dgm:alg type="cycle">
                              <dgm:param type="ctrShpMap" val="fNode"/>
                              <dgm:param type="stAng" val="240"/>
                            </dgm:alg>
                          </dgm:if>
                          <dgm:if name="Name360" axis="ch ch" ptType="node node" st="5 1" cnt="1 0" func="cnt" op="equ" val="2">
                            <dgm:alg type="cycle">
                              <dgm:param type="ctrShpMap" val="fNode"/>
                              <dgm:param type="stAng" val="195"/>
                              <dgm:param type="spanAng" val="90"/>
                            </dgm:alg>
                          </dgm:if>
                          <dgm:else name="Name361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62" axis="ch" ptType="node" func="cnt" op="gte" val="7">
                        <dgm:choose name="Name363">
                          <dgm:if name="Name364" axis="ch ch" ptType="node node" st="5 1" cnt="1 0" func="cnt" op="equ" val="1">
                            <dgm:alg type="cycle">
                              <dgm:param type="ctrShpMap" val="fNode"/>
                              <dgm:param type="stAng" val="205"/>
                            </dgm:alg>
                          </dgm:if>
                          <dgm:if name="Name365" axis="ch ch" ptType="node node" st="5 1" cnt="1 0" func="cnt" op="equ" val="2">
                            <dgm:alg type="cycle">
                              <dgm:param type="ctrShpMap" val="fNode"/>
                              <dgm:param type="stAng" val="160"/>
                              <dgm:param type="spanAng" val="90"/>
                            </dgm:alg>
                          </dgm:if>
                          <dgm:else name="Name366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367"/>
                    </dgm:choose>
                  </dgm:if>
                  <dgm:else name="Name368">
                    <dgm:choose name="Name369">
                      <dgm:if name="Name370" axis="ch" ptType="node" func="cnt" op="equ" val="5">
                        <dgm:choose name="Name371">
                          <dgm:if name="Name372" axis="ch ch" ptType="node node" st="5 1" cnt="1 0" func="cnt" op="equ" val="1">
                            <dgm:alg type="cycle">
                              <dgm:param type="ctrShpMap" val="fNode"/>
                              <dgm:param type="stAng" val="72"/>
                            </dgm:alg>
                          </dgm:if>
                          <dgm:if name="Name373" axis="ch ch" ptType="node node" st="5 1" cnt="1 0" func="cnt" op="equ" val="2">
                            <dgm:alg type="cycle">
                              <dgm:param type="ctrShpMap" val="fNode"/>
                              <dgm:param type="stAng" val="117"/>
                              <dgm:param type="spanAng" val="-90"/>
                            </dgm:alg>
                          </dgm:if>
                          <dgm:else name="Name374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75" axis="ch" ptType="node" func="cnt" op="equ" val="6">
                        <dgm:choose name="Name376">
                          <dgm:if name="Name377" axis="ch ch" ptType="node node" st="5 1" cnt="1 0" func="cnt" op="equ" val="1">
                            <dgm:alg type="cycle">
                              <dgm:param type="ctrShpMap" val="fNode"/>
                              <dgm:param type="stAng" val="120"/>
                            </dgm:alg>
                          </dgm:if>
                          <dgm:if name="Name378" axis="ch ch" ptType="node node" st="5 1" cnt="1 0" func="cnt" op="equ" val="2">
                            <dgm:alg type="cycle">
                              <dgm:param type="ctrShpMap" val="fNode"/>
                              <dgm:param type="stAng" val="165"/>
                              <dgm:param type="spanAng" val="-90"/>
                            </dgm:alg>
                          </dgm:if>
                          <dgm:else name="Name379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80" axis="ch" ptType="node" func="cnt" op="gte" val="7">
                        <dgm:choose name="Name381">
                          <dgm:if name="Name382" axis="ch ch" ptType="node node" st="5 1" cnt="1 0" func="cnt" op="equ" val="1">
                            <dgm:alg type="cycle">
                              <dgm:param type="ctrShpMap" val="fNode"/>
                              <dgm:param type="stAng" val="154"/>
                            </dgm:alg>
                          </dgm:if>
                          <dgm:if name="Name383" axis="ch ch" ptType="node node" st="5 1" cnt="1 0" func="cnt" op="equ" val="2">
                            <dgm:alg type="cycle">
                              <dgm:param type="ctrShpMap" val="fNode"/>
                              <dgm:param type="stAng" val="199"/>
                              <dgm:param type="spanAng" val="-90"/>
                            </dgm:alg>
                          </dgm:if>
                          <dgm:else name="Name384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385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386" axis="ch" ptType="node" st="5" cnt="1">
                  <dgm:layoutNode name="childCenter5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387" axis="ch">
                    <dgm:forEach name="Name388" axis="self" ptType="parTrans">
                      <dgm:layoutNode name="Name389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390" axis="self" ptType="node">
                      <dgm:layoutNode name="text5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391" axis="ch" ptType="parTrans" st="5" cnt="1">
                <dgm:layoutNode name="Name392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5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393"/>
          </dgm:choose>
          <dgm:choose name="Name394">
            <dgm:if name="Name395" axis="ch" ptType="node" func="cnt" op="gte" val="6">
              <dgm:layoutNode name="cycle_6">
                <dgm:choose name="Name396">
                  <dgm:if name="Name397" func="var" arg="dir" op="equ" val="norm">
                    <dgm:choose name="Name398">
                      <dgm:if name="Name399" axis="ch" ptType="node" func="cnt" op="equ" val="6">
                        <dgm:choose name="Name400">
                          <dgm:if name="Name401" axis="ch ch" ptType="node node" st="6 1" cnt="1 0" func="cnt" op="equ" val="1">
                            <dgm:alg type="cycle">
                              <dgm:param type="ctrShpMap" val="fNode"/>
                              <dgm:param type="stAng" val="300"/>
                            </dgm:alg>
                          </dgm:if>
                          <dgm:if name="Name402" axis="ch ch" ptType="node node" st="6 1" cnt="1 0" func="cnt" op="equ" val="2">
                            <dgm:alg type="cycle">
                              <dgm:param type="ctrShpMap" val="fNode"/>
                              <dgm:param type="stAng" val="255"/>
                              <dgm:param type="spanAng" val="90"/>
                            </dgm:alg>
                          </dgm:if>
                          <dgm:else name="Name403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404" axis="ch" ptType="node" func="cnt" op="gte" val="7">
                        <dgm:choose name="Name405">
                          <dgm:if name="Name406" axis="ch ch" ptType="node node" st="6 1" cnt="1 0" func="cnt" op="equ" val="1">
                            <dgm:alg type="cycle">
                              <dgm:param type="ctrShpMap" val="fNode"/>
                              <dgm:param type="stAng" val="257"/>
                            </dgm:alg>
                          </dgm:if>
                          <dgm:if name="Name407" axis="ch ch" ptType="node node" st="6 1" cnt="1 0" func="cnt" op="equ" val="2">
                            <dgm:alg type="cycle">
                              <dgm:param type="ctrShpMap" val="fNode"/>
                              <dgm:param type="stAng" val="212"/>
                              <dgm:param type="spanAng" val="90"/>
                            </dgm:alg>
                          </dgm:if>
                          <dgm:else name="Name40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409"/>
                    </dgm:choose>
                  </dgm:if>
                  <dgm:else name="Name410">
                    <dgm:choose name="Name411">
                      <dgm:if name="Name412" axis="ch" ptType="node" func="cnt" op="equ" val="6">
                        <dgm:choose name="Name413">
                          <dgm:if name="Name414" axis="ch ch" ptType="node node" st="6 1" cnt="1 0" func="cnt" op="equ" val="1">
                            <dgm:alg type="cycle">
                              <dgm:param type="ctrShpMap" val="fNode"/>
                              <dgm:param type="stAng" val="60"/>
                            </dgm:alg>
                          </dgm:if>
                          <dgm:if name="Name415" axis="ch ch" ptType="node node" st="6 1" cnt="1 0" func="cnt" op="equ" val="2">
                            <dgm:alg type="cycle">
                              <dgm:param type="ctrShpMap" val="fNode"/>
                              <dgm:param type="stAng" val="105"/>
                              <dgm:param type="spanAng" val="-90"/>
                            </dgm:alg>
                          </dgm:if>
                          <dgm:else name="Name41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417" axis="ch" ptType="node" func="cnt" op="gte" val="7">
                        <dgm:choose name="Name418">
                          <dgm:if name="Name419" axis="ch ch" ptType="node node" st="6 1" cnt="1 0" func="cnt" op="equ" val="1">
                            <dgm:alg type="cycle">
                              <dgm:param type="ctrShpMap" val="fNode"/>
                              <dgm:param type="stAng" val="102"/>
                            </dgm:alg>
                          </dgm:if>
                          <dgm:if name="Name420" axis="ch ch" ptType="node node" st="6 1" cnt="1 0" func="cnt" op="equ" val="2">
                            <dgm:alg type="cycle">
                              <dgm:param type="ctrShpMap" val="fNode"/>
                              <dgm:param type="stAng" val="147"/>
                              <dgm:param type="spanAng" val="-90"/>
                            </dgm:alg>
                          </dgm:if>
                          <dgm:else name="Name421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422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423" axis="ch" ptType="node" st="6" cnt="1">
                  <dgm:layoutNode name="childCenter6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424" axis="ch">
                    <dgm:forEach name="Name425" axis="self" ptType="parTrans">
                      <dgm:layoutNode name="Name426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427" axis="self" ptType="node">
                      <dgm:layoutNode name="text6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428" axis="ch" ptType="parTrans" st="6" cnt="1">
                <dgm:layoutNode name="Name429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6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430"/>
          </dgm:choose>
          <dgm:choose name="Name431">
            <dgm:if name="Name432" axis="ch" ptType="node" func="cnt" op="gte" val="7">
              <dgm:layoutNode name="cycle_7">
                <dgm:choose name="Name433">
                  <dgm:if name="Name434" func="var" arg="dir" op="equ" val="norm">
                    <dgm:choose name="Name435">
                      <dgm:if name="Name436" axis="ch" ptType="node" func="cnt" op="gte" val="7">
                        <dgm:choose name="Name437">
                          <dgm:if name="Name438" axis="ch ch" ptType="node node" st="7 1" cnt="1 0" func="cnt" op="equ" val="1">
                            <dgm:alg type="cycle">
                              <dgm:param type="ctrShpMap" val="fNode"/>
                              <dgm:param type="stAng" val="308"/>
                            </dgm:alg>
                          </dgm:if>
                          <dgm:if name="Name439" axis="ch ch" ptType="node node" st="7 1" cnt="1 0" func="cnt" op="equ" val="2">
                            <dgm:alg type="cycle">
                              <dgm:param type="ctrShpMap" val="fNode"/>
                              <dgm:param type="stAng" val="263"/>
                              <dgm:param type="spanAng" val="90"/>
                            </dgm:alg>
                          </dgm:if>
                          <dgm:else name="Name44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441"/>
                    </dgm:choose>
                  </dgm:if>
                  <dgm:else name="Name442">
                    <dgm:choose name="Name443">
                      <dgm:if name="Name444" axis="ch" ptType="node" func="cnt" op="gte" val="7">
                        <dgm:choose name="Name445">
                          <dgm:if name="Name446" axis="ch ch" ptType="node node" st="7 1" cnt="1 0" func="cnt" op="equ" val="1">
                            <dgm:alg type="cycle">
                              <dgm:param type="ctrShpMap" val="fNode"/>
                              <dgm:param type="stAng" val="51"/>
                            </dgm:alg>
                          </dgm:if>
                          <dgm:if name="Name447" axis="ch ch" ptType="node node" st="7 1" cnt="1 0" func="cnt" op="equ" val="2">
                            <dgm:alg type="cycle">
                              <dgm:param type="ctrShpMap" val="fNode"/>
                              <dgm:param type="stAng" val="96"/>
                              <dgm:param type="spanAng" val="-90"/>
                            </dgm:alg>
                          </dgm:if>
                          <dgm:else name="Name448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449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450" axis="ch" ptType="node" st="7" cnt="1">
                  <dgm:layoutNode name="childCenter7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451" axis="ch">
                    <dgm:forEach name="Name452" axis="self" ptType="parTrans">
                      <dgm:layoutNode name="Name453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454" axis="self" ptType="node">
                      <dgm:layoutNode name="text7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455" axis="ch" ptType="parTrans" st="7" cnt="1">
                <dgm:layoutNode name="Name456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7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45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2289AC4-A32B-714F-9F96-3D389C63A89A}" type="datetimeFigureOut">
              <a:rPr lang="fi-FI" smtClean="0"/>
              <a:t>19.11.2018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A669939-1E8E-3D4C-93E8-47AEED8C0B5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767756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669939-1E8E-3D4C-93E8-47AEED8C0B59}" type="slidenum">
              <a:rPr lang="fi-FI" smtClean="0"/>
              <a:t>2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156123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3BDBB-990C-4640-A20A-F8C20DA46A46}" type="datetimeFigureOut">
              <a:rPr lang="fi-FI" smtClean="0"/>
              <a:t>19.11.2018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5318A-CFEA-3849-B541-CE375CF5767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50650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3BDBB-990C-4640-A20A-F8C20DA46A46}" type="datetimeFigureOut">
              <a:rPr lang="fi-FI" smtClean="0"/>
              <a:t>19.11.2018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5318A-CFEA-3849-B541-CE375CF5767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586755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3BDBB-990C-4640-A20A-F8C20DA46A46}" type="datetimeFigureOut">
              <a:rPr lang="fi-FI" smtClean="0"/>
              <a:t>19.11.2018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5318A-CFEA-3849-B541-CE375CF5767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475205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3BDBB-990C-4640-A20A-F8C20DA46A46}" type="datetimeFigureOut">
              <a:rPr lang="fi-FI" smtClean="0"/>
              <a:t>19.11.2018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5318A-CFEA-3849-B541-CE375CF5767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477517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3BDBB-990C-4640-A20A-F8C20DA46A46}" type="datetimeFigureOut">
              <a:rPr lang="fi-FI" smtClean="0"/>
              <a:t>19.11.2018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5318A-CFEA-3849-B541-CE375CF5767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884874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3BDBB-990C-4640-A20A-F8C20DA46A46}" type="datetimeFigureOut">
              <a:rPr lang="fi-FI" smtClean="0"/>
              <a:t>19.11.2018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5318A-CFEA-3849-B541-CE375CF5767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705504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3BDBB-990C-4640-A20A-F8C20DA46A46}" type="datetimeFigureOut">
              <a:rPr lang="fi-FI" smtClean="0"/>
              <a:t>19.11.2018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5318A-CFEA-3849-B541-CE375CF5767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052059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3BDBB-990C-4640-A20A-F8C20DA46A46}" type="datetimeFigureOut">
              <a:rPr lang="fi-FI" smtClean="0"/>
              <a:t>19.11.2018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5318A-CFEA-3849-B541-CE375CF5767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340106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3BDBB-990C-4640-A20A-F8C20DA46A46}" type="datetimeFigureOut">
              <a:rPr lang="fi-FI" smtClean="0"/>
              <a:t>19.11.2018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5318A-CFEA-3849-B541-CE375CF5767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942722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3BDBB-990C-4640-A20A-F8C20DA46A46}" type="datetimeFigureOut">
              <a:rPr lang="fi-FI" smtClean="0"/>
              <a:t>19.11.2018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5318A-CFEA-3849-B541-CE375CF5767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891299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3BDBB-990C-4640-A20A-F8C20DA46A46}" type="datetimeFigureOut">
              <a:rPr lang="fi-FI" smtClean="0"/>
              <a:t>19.11.2018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5318A-CFEA-3849-B541-CE375CF5767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269636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63BDBB-990C-4640-A20A-F8C20DA46A46}" type="datetimeFigureOut">
              <a:rPr lang="fi-FI" smtClean="0"/>
              <a:t>19.11.2018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A5318A-CFEA-3849-B541-CE375CF5767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248088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fi-FI" b="1" dirty="0"/>
              <a:t>10. Oppimisen lajit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/>
              <a:t>(s. 112-123</a:t>
            </a:r>
            <a:r>
              <a:rPr lang="fi-FI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1669034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/>
              <a:t>Määritelmä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dirty="0"/>
              <a:t>oppimisen laji = tapa oppia</a:t>
            </a:r>
            <a:endParaRPr lang="fi-FI" sz="2400" dirty="0"/>
          </a:p>
          <a:p>
            <a:pPr lvl="0"/>
            <a:r>
              <a:rPr lang="fi-FI" dirty="0"/>
              <a:t>esim. </a:t>
            </a:r>
            <a:r>
              <a:rPr lang="fi-FI" dirty="0" err="1"/>
              <a:t>habituaatio</a:t>
            </a:r>
            <a:r>
              <a:rPr lang="fi-FI" dirty="0"/>
              <a:t>, klassinen ja välineellinen ehdollistuminen sekä mallioppiminen</a:t>
            </a:r>
            <a:endParaRPr lang="fi-FI" sz="2000" dirty="0"/>
          </a:p>
          <a:p>
            <a:pPr lvl="0"/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7264153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 err="1"/>
              <a:t>Habituaatio</a:t>
            </a:r>
            <a:endParaRPr lang="fi-FI" b="1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fi-FI" dirty="0"/>
              <a:t>tottumista samanlaisina esiintyviin ympäristön ärsykkeisiin</a:t>
            </a:r>
          </a:p>
          <a:p>
            <a:pPr marL="0" indent="0">
              <a:buNone/>
            </a:pPr>
            <a:r>
              <a:rPr lang="fi-FI" dirty="0"/>
              <a:t>   → toistuviin ärsykkeisiin reagointi vähenee tai loppuu kokonaan</a:t>
            </a:r>
          </a:p>
          <a:p>
            <a:pPr lvl="0"/>
            <a:r>
              <a:rPr lang="fi-FI" dirty="0"/>
              <a:t>tahatonta oppimista</a:t>
            </a:r>
          </a:p>
          <a:p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6958357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/>
              <a:t>Klassinen ehdollistuminen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dirty="0"/>
              <a:t>opitaan reagoimaan ärsykkeisiin, joihin ei ole aikaisemmin reagoitu</a:t>
            </a:r>
            <a:endParaRPr lang="fi-FI" sz="2400" dirty="0"/>
          </a:p>
          <a:p>
            <a:pPr lvl="0"/>
            <a:r>
              <a:rPr lang="fi-FI" dirty="0"/>
              <a:t>tahatonta oppimista</a:t>
            </a:r>
            <a:endParaRPr lang="fi-FI" sz="2400" dirty="0"/>
          </a:p>
          <a:p>
            <a:pPr lvl="0"/>
            <a:r>
              <a:rPr lang="fi-FI" dirty="0"/>
              <a:t>ehdollistamisen vaiheet:</a:t>
            </a:r>
            <a:endParaRPr lang="fi-FI" sz="2400" dirty="0"/>
          </a:p>
          <a:p>
            <a:pPr marL="457200" lvl="1" indent="0">
              <a:buNone/>
            </a:pPr>
            <a:r>
              <a:rPr lang="fi-FI" sz="2800" dirty="0"/>
              <a:t>1. ehdoton ärsyke → ehdoton refleksi</a:t>
            </a:r>
          </a:p>
          <a:p>
            <a:pPr marL="457200" lvl="1" indent="0">
              <a:buNone/>
            </a:pPr>
            <a:r>
              <a:rPr lang="fi-FI" sz="2800" dirty="0"/>
              <a:t>2. neutraali ärsyke + ehdoton ärsyke → ehdoton refleksi</a:t>
            </a:r>
            <a:endParaRPr lang="fi-FI" dirty="0"/>
          </a:p>
          <a:p>
            <a:pPr marL="457200" lvl="1" indent="0">
              <a:buNone/>
            </a:pPr>
            <a:r>
              <a:rPr lang="fi-FI" sz="2800" dirty="0"/>
              <a:t>3. ehdollinen ärsyke (ent. neutraali ärsyke) → ehdollinen refleksi</a:t>
            </a:r>
            <a:endParaRPr lang="fi-FI" dirty="0"/>
          </a:p>
          <a:p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0064819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tsikko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/>
              <a:t>Klassinen ehdollistuminen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dirty="0"/>
              <a:t>keskeisiä periaatteita:</a:t>
            </a:r>
            <a:endParaRPr lang="fi-FI" sz="2400" dirty="0"/>
          </a:p>
          <a:p>
            <a:pPr lvl="1"/>
            <a:r>
              <a:rPr lang="fi-FI" sz="2600" dirty="0"/>
              <a:t>ärsykkeen yleistyminen = ehdollisen ärsykkeen lisäksi myös muut samanlaiset ärsykkeet laukaisevat ehdollisen refleksin</a:t>
            </a:r>
          </a:p>
          <a:p>
            <a:pPr lvl="1"/>
            <a:r>
              <a:rPr lang="fi-FI" sz="2600" dirty="0"/>
              <a:t>ärsykkeen erottelu = erotetaan ehdollinen ärsyke muista samankaltaisista ärsykkeistä</a:t>
            </a:r>
          </a:p>
          <a:p>
            <a:pPr lvl="1"/>
            <a:r>
              <a:rPr lang="fi-FI" sz="2600" dirty="0"/>
              <a:t>ehdollisen refleksin sammuminen </a:t>
            </a:r>
          </a:p>
          <a:p>
            <a:pPr lvl="0"/>
            <a:r>
              <a:rPr lang="fi-FI" dirty="0"/>
              <a:t>Ivan Pavlov: koirakokeet</a:t>
            </a:r>
          </a:p>
          <a:p>
            <a:pPr lvl="0"/>
            <a:r>
              <a:rPr lang="fi-FI" dirty="0"/>
              <a:t>John B. Watson &amp; </a:t>
            </a:r>
            <a:r>
              <a:rPr lang="fi-FI" dirty="0" err="1"/>
              <a:t>Rosalie</a:t>
            </a:r>
            <a:r>
              <a:rPr lang="fi-FI" dirty="0"/>
              <a:t> </a:t>
            </a:r>
            <a:r>
              <a:rPr lang="fi-FI" dirty="0" err="1"/>
              <a:t>Rayner</a:t>
            </a:r>
            <a:r>
              <a:rPr lang="fi-FI" dirty="0"/>
              <a:t>: Pikku Albert -kokeet</a:t>
            </a:r>
            <a:endParaRPr lang="fi-FI" sz="2400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500991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C00948-3CB1-9148-B889-C7BF241E80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7" y="457200"/>
            <a:ext cx="4272539" cy="1600200"/>
          </a:xfrm>
        </p:spPr>
        <p:txBody>
          <a:bodyPr>
            <a:normAutofit/>
          </a:bodyPr>
          <a:lstStyle/>
          <a:p>
            <a:r>
              <a:rPr lang="fi-FI" sz="3600" b="1" dirty="0"/>
              <a:t>Klassinen ehdollistuminen 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51A71B66-C8E2-1845-A640-5A1B3643A62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011053" y="0"/>
            <a:ext cx="7931565" cy="6858000"/>
          </a:xfrm>
        </p:spPr>
      </p:pic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CDE40784-C5FE-E84F-8DD0-7D972F91F9E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7" y="2514600"/>
            <a:ext cx="3932237" cy="3811588"/>
          </a:xfrm>
        </p:spPr>
        <p:txBody>
          <a:bodyPr>
            <a:normAutofit/>
          </a:bodyPr>
          <a:lstStyle/>
          <a:p>
            <a:r>
              <a:rPr lang="fi-FI" sz="2400" b="1" dirty="0"/>
              <a:t>Tehtävä:</a:t>
            </a:r>
          </a:p>
          <a:p>
            <a:r>
              <a:rPr lang="fi-FI" sz="2400" dirty="0"/>
              <a:t>Sijoita kaavioon Pavlovin koirakokeiden erilaiset ärsykkeet ja refleksit.</a:t>
            </a:r>
          </a:p>
        </p:txBody>
      </p:sp>
    </p:spTree>
    <p:extLst>
      <p:ext uri="{BB962C8B-B14F-4D97-AF65-F5344CB8AC3E}">
        <p14:creationId xmlns:p14="http://schemas.microsoft.com/office/powerpoint/2010/main" val="10697798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/>
              <a:t>Välineellinen ehdollistuminen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dirty="0"/>
              <a:t>opitaan käyttäytymisen seurauksista</a:t>
            </a:r>
            <a:endParaRPr lang="fi-FI" sz="2400" dirty="0"/>
          </a:p>
          <a:p>
            <a:pPr lvl="0"/>
            <a:r>
              <a:rPr lang="fi-FI" dirty="0"/>
              <a:t>keskeisiä periaatteita:</a:t>
            </a:r>
            <a:endParaRPr lang="fi-FI" sz="2400" dirty="0"/>
          </a:p>
          <a:p>
            <a:pPr lvl="1"/>
            <a:r>
              <a:rPr lang="fi-FI" sz="2600" dirty="0"/>
              <a:t>vaikutuksen laki = miellyttäviä seurauksia tuovan reaktion esiintymistodennäköisyys kasvaa, epämiellyttäviä seurauksia tuottavan reaktion esiintymistodennäköisyys laskee</a:t>
            </a:r>
          </a:p>
          <a:p>
            <a:pPr lvl="1"/>
            <a:r>
              <a:rPr lang="fi-FI" sz="2600" dirty="0"/>
              <a:t>vahvistaminen = palkitseminen  </a:t>
            </a:r>
          </a:p>
          <a:p>
            <a:pPr lvl="1"/>
            <a:r>
              <a:rPr lang="fi-FI" sz="2600" dirty="0"/>
              <a:t>rankaiseminen </a:t>
            </a:r>
          </a:p>
          <a:p>
            <a:pPr lvl="0"/>
            <a:r>
              <a:rPr lang="fi-FI" dirty="0"/>
              <a:t>Edvard </a:t>
            </a:r>
            <a:r>
              <a:rPr lang="fi-FI" dirty="0" err="1"/>
              <a:t>Thorndike</a:t>
            </a:r>
            <a:r>
              <a:rPr lang="fi-FI" dirty="0"/>
              <a:t>: kissakokeet</a:t>
            </a:r>
          </a:p>
          <a:p>
            <a:pPr lvl="0"/>
            <a:r>
              <a:rPr lang="fi-FI" dirty="0"/>
              <a:t>B. F. Skinner: kyyhkyskokeet</a:t>
            </a:r>
            <a:endParaRPr lang="fi-FI" sz="2400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5536130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/>
              <a:t>Mallioppiminen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351338"/>
          </a:xfrm>
        </p:spPr>
        <p:txBody>
          <a:bodyPr>
            <a:normAutofit/>
          </a:bodyPr>
          <a:lstStyle/>
          <a:p>
            <a:pPr lvl="0"/>
            <a:r>
              <a:rPr lang="fi-FI" dirty="0"/>
              <a:t>toisen havainnointiin perustuvaa oppimista, jossa luodaan muistitietoa mallin käyttäytymisestä ja sen seurauksista</a:t>
            </a:r>
          </a:p>
          <a:p>
            <a:r>
              <a:rPr lang="fi-FI" dirty="0"/>
              <a:t>suurin osa ihmisen käyttäytymisestä malliopitaan</a:t>
            </a:r>
          </a:p>
          <a:p>
            <a:pPr lvl="0"/>
            <a:r>
              <a:rPr lang="fi-FI" dirty="0"/>
              <a:t>Albert </a:t>
            </a:r>
            <a:r>
              <a:rPr lang="fi-FI" dirty="0" err="1"/>
              <a:t>Bandura</a:t>
            </a:r>
            <a:r>
              <a:rPr lang="fi-FI" dirty="0"/>
              <a:t>: </a:t>
            </a:r>
            <a:r>
              <a:rPr lang="fi-FI" sz="2800" dirty="0"/>
              <a:t>sosiaalisen oppimisen teoria</a:t>
            </a:r>
          </a:p>
          <a:p>
            <a:pPr lvl="1"/>
            <a:r>
              <a:rPr lang="fi-FI" sz="2600" dirty="0"/>
              <a:t>oppimisessa huomioitava ympäristön ärsykkeiden, psyykkisen toiminnan ja käyttäytymisen jatkuvat vastavuoroiset vaikutukset</a:t>
            </a:r>
          </a:p>
          <a:p>
            <a:pPr lvl="1"/>
            <a:r>
              <a:rPr lang="fi-FI" sz="2600" dirty="0"/>
              <a:t>ihminen havainnoi ja arvioi toisten käyttäytymistä ja toimintatapoja</a:t>
            </a:r>
          </a:p>
          <a:p>
            <a:pPr lvl="1"/>
            <a:r>
              <a:rPr lang="fi-FI" sz="2600" dirty="0"/>
              <a:t>mallin jäljittely riippuu oletetuista seurauksista</a:t>
            </a:r>
          </a:p>
          <a:p>
            <a:pPr lvl="1"/>
            <a:r>
              <a:rPr lang="fi-FI" sz="2600" dirty="0" err="1"/>
              <a:t>Bobo</a:t>
            </a:r>
            <a:r>
              <a:rPr lang="fi-FI" sz="2600" dirty="0"/>
              <a:t> –nukkekokeet</a:t>
            </a:r>
          </a:p>
        </p:txBody>
      </p:sp>
    </p:spTree>
    <p:extLst>
      <p:ext uri="{BB962C8B-B14F-4D97-AF65-F5344CB8AC3E}">
        <p14:creationId xmlns:p14="http://schemas.microsoft.com/office/powerpoint/2010/main" val="198198036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3211CF-A84C-6F42-BD88-372D54B7A5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2445" y="129163"/>
            <a:ext cx="11329555" cy="1325563"/>
          </a:xfrm>
        </p:spPr>
        <p:txBody>
          <a:bodyPr>
            <a:normAutofit/>
          </a:bodyPr>
          <a:lstStyle/>
          <a:p>
            <a:r>
              <a:rPr lang="fi-FI" sz="3200" b="1" dirty="0"/>
              <a:t>Laadi käsitekartta oppimisen lajeista luvun 10 avulla (s. 112-123)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3D354635-3EF3-2F41-BE64-E70B92303D9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70450682"/>
              </p:ext>
            </p:extLst>
          </p:nvPr>
        </p:nvGraphicFramePr>
        <p:xfrm>
          <a:off x="658090" y="1330035"/>
          <a:ext cx="10799618" cy="520930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9006972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120</TotalTime>
  <Words>260</Words>
  <Application>Microsoft Macintosh PowerPoint</Application>
  <PresentationFormat>Widescreen</PresentationFormat>
  <Paragraphs>49</Paragraphs>
  <Slides>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Office-teema</vt:lpstr>
      <vt:lpstr>10. Oppimisen lajit</vt:lpstr>
      <vt:lpstr>Määritelmä</vt:lpstr>
      <vt:lpstr>Habituaatio</vt:lpstr>
      <vt:lpstr>Klassinen ehdollistuminen</vt:lpstr>
      <vt:lpstr>Klassinen ehdollistuminen</vt:lpstr>
      <vt:lpstr>Klassinen ehdollistuminen </vt:lpstr>
      <vt:lpstr>Välineellinen ehdollistuminen</vt:lpstr>
      <vt:lpstr>Mallioppiminen</vt:lpstr>
      <vt:lpstr>Laadi käsitekartta oppimisen lajeista luvun 10 avulla (s. 112-123)</vt:lpstr>
    </vt:vector>
  </TitlesOfParts>
  <LinksUpToDate>false</LinksUpToDate>
  <SharedDoc>false</SharedDoc>
  <HyperlinksChanged>false</HyperlinksChanged>
  <AppVersion>16.0014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Paula Degerman</dc:creator>
  <cp:lastModifiedBy>Holm, Kristiina M</cp:lastModifiedBy>
  <cp:revision>72</cp:revision>
  <dcterms:created xsi:type="dcterms:W3CDTF">2016-04-22T12:08:07Z</dcterms:created>
  <dcterms:modified xsi:type="dcterms:W3CDTF">2018-11-19T20:16:23Z</dcterms:modified>
</cp:coreProperties>
</file>