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jere 438.jpg"/>
          <p:cNvPicPr>
            <a:picLocks noChangeAspect="1"/>
          </p:cNvPicPr>
          <p:nvPr/>
        </p:nvPicPr>
        <p:blipFill rotWithShape="1">
          <a:blip r:embed="rId2"/>
          <a:srcRect t="8475" b="16525"/>
          <a:stretch/>
        </p:blipFill>
        <p:spPr>
          <a:xfrm>
            <a:off x="-28588" y="609600"/>
            <a:ext cx="12191980" cy="685799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 rot="60000">
            <a:off x="2534772" y="902672"/>
            <a:ext cx="6294437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3200" b="1" i="1" u="sng">
                <a:solidFill>
                  <a:srgbClr val="FFFFFF"/>
                </a:solidFill>
              </a:rPr>
              <a:t>Yläköysirata</a:t>
            </a:r>
          </a:p>
          <a:p>
            <a:pPr algn="ctr"/>
            <a:endParaRPr lang="fi-FI" sz="2800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Kuva 5" descr="jere 492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665" b="17336"/>
          <a:stretch/>
        </p:blipFill>
        <p:spPr>
          <a:xfrm>
            <a:off x="-295406" y="0"/>
            <a:ext cx="12191980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err="1"/>
              <a:t>Kissa</a:t>
            </a:r>
            <a:r>
              <a:rPr lang="en-US" sz="4000"/>
              <a:t> </a:t>
            </a:r>
            <a:r>
              <a:rPr lang="en-US" sz="4000" err="1"/>
              <a:t>putkessa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96676" y="1914525"/>
            <a:ext cx="4032174" cy="3771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err="1"/>
              <a:t>Oltiin</a:t>
            </a:r>
            <a:r>
              <a:rPr lang="en-US" sz="1800"/>
              <a:t> </a:t>
            </a:r>
            <a:r>
              <a:rPr lang="en-US" sz="1800" err="1"/>
              <a:t>yläköysiradalla</a:t>
            </a:r>
            <a:r>
              <a:rPr lang="en-US" sz="1800"/>
              <a:t> </a:t>
            </a:r>
            <a:r>
              <a:rPr lang="en-US" sz="1800" err="1"/>
              <a:t>kiipeilemässä</a:t>
            </a:r>
            <a:r>
              <a:rPr lang="en-US" sz="1800"/>
              <a:t>, </a:t>
            </a:r>
            <a:r>
              <a:rPr lang="en-US" sz="1800" err="1"/>
              <a:t>joka</a:t>
            </a:r>
            <a:r>
              <a:rPr lang="en-US" sz="1800"/>
              <a:t> </a:t>
            </a:r>
            <a:r>
              <a:rPr lang="en-US" sz="1800" err="1"/>
              <a:t>oli</a:t>
            </a:r>
            <a:r>
              <a:rPr lang="en-US" sz="1800"/>
              <a:t> 9-10 </a:t>
            </a:r>
            <a:r>
              <a:rPr lang="en-US" sz="1800" err="1"/>
              <a:t>metrin</a:t>
            </a:r>
            <a:r>
              <a:rPr lang="en-US" sz="1800"/>
              <a:t> </a:t>
            </a:r>
            <a:r>
              <a:rPr lang="en-US" sz="1800" err="1"/>
              <a:t>korkeudessa</a:t>
            </a:r>
            <a:r>
              <a:rPr lang="en-US" sz="1800"/>
              <a:t>.</a:t>
            </a:r>
          </a:p>
          <a:p>
            <a:r>
              <a:rPr lang="en-US" sz="1800" err="1"/>
              <a:t>Yläköysiradalla</a:t>
            </a:r>
            <a:r>
              <a:rPr lang="en-US" sz="1800"/>
              <a:t> </a:t>
            </a:r>
            <a:r>
              <a:rPr lang="en-US" sz="1800" err="1"/>
              <a:t>toimittiin</a:t>
            </a:r>
            <a:r>
              <a:rPr lang="en-US" sz="1800"/>
              <a:t> </a:t>
            </a:r>
            <a:r>
              <a:rPr lang="en-US" sz="1800" err="1"/>
              <a:t>pareittain</a:t>
            </a:r>
            <a:r>
              <a:rPr lang="en-US" sz="1800"/>
              <a:t> tai </a:t>
            </a:r>
            <a:r>
              <a:rPr lang="en-US" sz="1800" err="1"/>
              <a:t>kolmestaan</a:t>
            </a:r>
            <a:r>
              <a:rPr lang="en-US" sz="1800"/>
              <a:t>.</a:t>
            </a:r>
          </a:p>
          <a:p>
            <a:r>
              <a:rPr lang="en-US" sz="1800" err="1"/>
              <a:t>Ensimmäisenä</a:t>
            </a:r>
            <a:r>
              <a:rPr lang="en-US" sz="1800"/>
              <a:t> </a:t>
            </a:r>
            <a:r>
              <a:rPr lang="en-US" sz="1800" err="1"/>
              <a:t>piti</a:t>
            </a:r>
            <a:r>
              <a:rPr lang="en-US" sz="1800"/>
              <a:t> </a:t>
            </a:r>
            <a:r>
              <a:rPr lang="en-US" sz="1800" err="1"/>
              <a:t>radalle</a:t>
            </a:r>
            <a:r>
              <a:rPr lang="en-US" sz="1800"/>
              <a:t> </a:t>
            </a:r>
            <a:r>
              <a:rPr lang="en-US" sz="1800" err="1"/>
              <a:t>lähdettäessä</a:t>
            </a:r>
            <a:r>
              <a:rPr lang="en-US" sz="1800"/>
              <a:t> </a:t>
            </a:r>
            <a:r>
              <a:rPr lang="en-US" sz="1800" err="1"/>
              <a:t>tarkistaa</a:t>
            </a:r>
            <a:r>
              <a:rPr lang="en-US" sz="1800"/>
              <a:t> </a:t>
            </a:r>
            <a:r>
              <a:rPr lang="en-US" sz="1800" err="1"/>
              <a:t>lukot</a:t>
            </a:r>
            <a:r>
              <a:rPr lang="en-US" sz="1800"/>
              <a:t>, </a:t>
            </a:r>
            <a:r>
              <a:rPr lang="en-US" sz="1800" err="1"/>
              <a:t>että</a:t>
            </a:r>
            <a:r>
              <a:rPr lang="en-US" sz="1800"/>
              <a:t> </a:t>
            </a:r>
            <a:r>
              <a:rPr lang="en-US" sz="1800" err="1"/>
              <a:t>kummatkin</a:t>
            </a:r>
            <a:r>
              <a:rPr lang="en-US" sz="1800"/>
              <a:t> </a:t>
            </a:r>
            <a:r>
              <a:rPr lang="en-US" sz="1800" err="1"/>
              <a:t>oli</a:t>
            </a:r>
            <a:r>
              <a:rPr lang="en-US" sz="1800"/>
              <a:t> </a:t>
            </a:r>
            <a:r>
              <a:rPr lang="en-US" sz="1800" err="1"/>
              <a:t>vaijerissa</a:t>
            </a:r>
            <a:r>
              <a:rPr lang="en-US" sz="1800"/>
              <a:t> </a:t>
            </a:r>
            <a:r>
              <a:rPr lang="en-US" sz="1800" err="1"/>
              <a:t>kiinni</a:t>
            </a:r>
            <a:r>
              <a:rPr lang="en-US" sz="1800"/>
              <a:t>.</a:t>
            </a:r>
          </a:p>
          <a:p>
            <a:r>
              <a:rPr lang="en-US" sz="1800" err="1"/>
              <a:t>Alhaalta</a:t>
            </a:r>
            <a:r>
              <a:rPr lang="en-US" sz="1800"/>
              <a:t> rata </a:t>
            </a:r>
            <a:r>
              <a:rPr lang="en-US" sz="1800" err="1"/>
              <a:t>näytti</a:t>
            </a:r>
            <a:r>
              <a:rPr lang="en-US" sz="1800"/>
              <a:t> </a:t>
            </a:r>
            <a:r>
              <a:rPr lang="en-US" sz="1800" err="1"/>
              <a:t>helpolta</a:t>
            </a:r>
            <a:r>
              <a:rPr lang="en-US" sz="1800"/>
              <a:t>, </a:t>
            </a:r>
            <a:r>
              <a:rPr lang="en-US" sz="1800" err="1"/>
              <a:t>mutta</a:t>
            </a:r>
            <a:r>
              <a:rPr lang="en-US" sz="1800"/>
              <a:t> </a:t>
            </a:r>
            <a:r>
              <a:rPr lang="en-US" sz="1800" err="1"/>
              <a:t>ylhäällä</a:t>
            </a:r>
            <a:r>
              <a:rPr lang="en-US" sz="1800"/>
              <a:t> se </a:t>
            </a:r>
            <a:r>
              <a:rPr lang="en-US" sz="1800" err="1"/>
              <a:t>ei</a:t>
            </a:r>
            <a:r>
              <a:rPr lang="en-US" sz="1800"/>
              <a:t> </a:t>
            </a:r>
            <a:r>
              <a:rPr lang="en-US" sz="1800" err="1"/>
              <a:t>ollutkaan</a:t>
            </a:r>
            <a:r>
              <a:rPr lang="en-US" sz="1800"/>
              <a:t> </a:t>
            </a:r>
            <a:r>
              <a:rPr lang="en-US" sz="1800" err="1"/>
              <a:t>ihan</a:t>
            </a:r>
            <a:r>
              <a:rPr lang="en-US" sz="1800"/>
              <a:t> </a:t>
            </a:r>
            <a:r>
              <a:rPr lang="en-US" sz="1800" err="1"/>
              <a:t>niin</a:t>
            </a:r>
            <a:r>
              <a:rPr lang="en-US" sz="1800"/>
              <a:t> </a:t>
            </a:r>
            <a:r>
              <a:rPr lang="en-US" sz="1800" err="1"/>
              <a:t>helppoa</a:t>
            </a:r>
            <a:r>
              <a:rPr lang="en-US" sz="1800"/>
              <a:t>, </a:t>
            </a:r>
            <a:r>
              <a:rPr lang="en-US" sz="1800" err="1"/>
              <a:t>mitä</a:t>
            </a:r>
            <a:r>
              <a:rPr lang="en-US" sz="1800"/>
              <a:t> </a:t>
            </a:r>
            <a:r>
              <a:rPr lang="en-US" sz="1800" err="1"/>
              <a:t>luultiin</a:t>
            </a:r>
            <a:r>
              <a:rPr lang="en-US" sz="1800"/>
              <a:t>.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2510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Kuva 5" descr="jere 497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49" b="13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4110" y="542925"/>
            <a:ext cx="3759200" cy="147945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4" name="Sisällön paikkamerkki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Jotkut</a:t>
            </a:r>
            <a:r>
              <a:rPr lang="en-US" sz="1800"/>
              <a:t> </a:t>
            </a:r>
            <a:r>
              <a:rPr lang="en-US" sz="1800" err="1"/>
              <a:t>radat</a:t>
            </a:r>
            <a:r>
              <a:rPr lang="en-US" sz="1800"/>
              <a:t> </a:t>
            </a:r>
            <a:r>
              <a:rPr lang="en-US" sz="1800" err="1"/>
              <a:t>oli</a:t>
            </a:r>
            <a:r>
              <a:rPr lang="en-US" sz="1800"/>
              <a:t> </a:t>
            </a:r>
            <a:r>
              <a:rPr lang="en-US" sz="1800" err="1"/>
              <a:t>helppoja</a:t>
            </a:r>
            <a:r>
              <a:rPr lang="en-US" sz="1800"/>
              <a:t> ja </a:t>
            </a:r>
            <a:r>
              <a:rPr lang="en-US" sz="1800" err="1"/>
              <a:t>jotkut</a:t>
            </a:r>
            <a:r>
              <a:rPr lang="en-US" sz="1800"/>
              <a:t> </a:t>
            </a:r>
            <a:r>
              <a:rPr lang="en-US" sz="1800" err="1"/>
              <a:t>vähän</a:t>
            </a:r>
            <a:r>
              <a:rPr lang="en-US" sz="1800"/>
              <a:t> </a:t>
            </a:r>
            <a:r>
              <a:rPr lang="en-US" sz="1800" err="1"/>
              <a:t>vaikeampia</a:t>
            </a:r>
            <a:r>
              <a:rPr lang="en-US" sz="1800"/>
              <a:t>.</a:t>
            </a:r>
            <a:endParaRPr lang="en-US" sz="1800" err="1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Kaikki</a:t>
            </a:r>
            <a:r>
              <a:rPr lang="en-US" sz="1800"/>
              <a:t> </a:t>
            </a:r>
            <a:r>
              <a:rPr lang="en-US" sz="1800" err="1"/>
              <a:t>suoriutui</a:t>
            </a:r>
            <a:r>
              <a:rPr lang="en-US" sz="1800"/>
              <a:t> </a:t>
            </a:r>
            <a:r>
              <a:rPr lang="en-US" sz="1800" err="1"/>
              <a:t>hyvin</a:t>
            </a:r>
            <a:r>
              <a:rPr lang="en-US" sz="1800"/>
              <a:t> </a:t>
            </a:r>
            <a:r>
              <a:rPr lang="en-US" sz="1800" err="1"/>
              <a:t>yläköysiradasta</a:t>
            </a:r>
            <a:r>
              <a:rPr lang="en-US" sz="1800"/>
              <a:t>, </a:t>
            </a:r>
            <a:r>
              <a:rPr lang="en-US" sz="1800" err="1"/>
              <a:t>varsinkin</a:t>
            </a:r>
            <a:r>
              <a:rPr lang="en-US" sz="1800"/>
              <a:t> </a:t>
            </a:r>
            <a:r>
              <a:rPr lang="en-US" sz="1800" err="1"/>
              <a:t>mirri</a:t>
            </a:r>
            <a:r>
              <a:rPr lang="en-US" sz="1800"/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Pari</a:t>
            </a:r>
            <a:r>
              <a:rPr lang="en-US" sz="1800"/>
              <a:t> </a:t>
            </a:r>
            <a:r>
              <a:rPr lang="en-US" sz="1800" err="1"/>
              <a:t>oppilasta</a:t>
            </a:r>
            <a:r>
              <a:rPr lang="en-US" sz="1800"/>
              <a:t> </a:t>
            </a:r>
            <a:r>
              <a:rPr lang="en-US" sz="1800" err="1"/>
              <a:t>jätti</a:t>
            </a:r>
            <a:r>
              <a:rPr lang="en-US" sz="1800"/>
              <a:t> </a:t>
            </a:r>
            <a:r>
              <a:rPr lang="en-US" sz="1800" err="1"/>
              <a:t>radan</a:t>
            </a:r>
            <a:r>
              <a:rPr lang="en-US" sz="1800"/>
              <a:t> </a:t>
            </a:r>
            <a:r>
              <a:rPr lang="en-US" sz="1800" err="1"/>
              <a:t>kesken</a:t>
            </a:r>
            <a:r>
              <a:rPr lang="en-US" sz="1800"/>
              <a:t> jo </a:t>
            </a:r>
            <a:r>
              <a:rPr lang="en-US" sz="1800" err="1"/>
              <a:t>alussa</a:t>
            </a:r>
            <a:r>
              <a:rPr lang="en-US" sz="1800"/>
              <a:t> ja </a:t>
            </a:r>
            <a:r>
              <a:rPr lang="en-US" sz="1800" err="1"/>
              <a:t>liukui</a:t>
            </a:r>
            <a:r>
              <a:rPr lang="en-US" sz="1800"/>
              <a:t> alas </a:t>
            </a:r>
            <a:r>
              <a:rPr lang="en-US" sz="1800" err="1"/>
              <a:t>vaijeria</a:t>
            </a:r>
            <a:r>
              <a:rPr lang="en-US" sz="1800"/>
              <a:t> </a:t>
            </a:r>
            <a:r>
              <a:rPr lang="en-US" sz="1800" err="1"/>
              <a:t>pitkin</a:t>
            </a:r>
            <a:r>
              <a:rPr lang="en-US" sz="1800"/>
              <a:t> </a:t>
            </a:r>
            <a:r>
              <a:rPr lang="en-US" sz="1800" err="1"/>
              <a:t>niin</a:t>
            </a:r>
            <a:r>
              <a:rPr lang="en-US" sz="1800"/>
              <a:t> </a:t>
            </a:r>
            <a:r>
              <a:rPr lang="en-US" sz="1800" err="1"/>
              <a:t>kuin</a:t>
            </a:r>
            <a:r>
              <a:rPr lang="en-US" sz="1800"/>
              <a:t> </a:t>
            </a:r>
            <a:r>
              <a:rPr lang="en-US" sz="1800" err="1"/>
              <a:t>muutkin</a:t>
            </a:r>
            <a:r>
              <a:rPr lang="en-US" sz="1800"/>
              <a:t>, </a:t>
            </a:r>
            <a:r>
              <a:rPr lang="en-US" sz="1800" err="1"/>
              <a:t>kun</a:t>
            </a:r>
            <a:r>
              <a:rPr lang="en-US" sz="1800"/>
              <a:t> vain </a:t>
            </a:r>
            <a:r>
              <a:rPr lang="en-US" sz="1800" err="1"/>
              <a:t>pääsivät</a:t>
            </a:r>
            <a:r>
              <a:rPr lang="en-US" sz="1800"/>
              <a:t> </a:t>
            </a:r>
            <a:r>
              <a:rPr lang="en-US" sz="1800" err="1"/>
              <a:t>radan</a:t>
            </a:r>
            <a:r>
              <a:rPr lang="en-US" sz="1800"/>
              <a:t> </a:t>
            </a:r>
            <a:r>
              <a:rPr lang="en-US" sz="1800" err="1"/>
              <a:t>läpi</a:t>
            </a:r>
            <a:r>
              <a:rPr lang="en-US" sz="1800"/>
              <a:t>.</a:t>
            </a:r>
          </a:p>
          <a:p>
            <a:pPr indent="-228600">
              <a:buChar char="•"/>
            </a:pPr>
            <a:endParaRPr lang="en-US" sz="1800"/>
          </a:p>
          <a:p>
            <a:pPr indent="-228600"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9016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jere 4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874" y="1212293"/>
            <a:ext cx="5356272" cy="4383747"/>
          </a:xfrm>
          <a:prstGeom prst="rect">
            <a:avLst/>
          </a:prstGeom>
        </p:spPr>
      </p:pic>
      <p:pic>
        <p:nvPicPr>
          <p:cNvPr id="8" name="Kuva 8" descr="jere 4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75" y="1200150"/>
            <a:ext cx="5866884" cy="43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39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Laajakuva</PresentationFormat>
  <Paragraphs>10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Kissa putkessa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Oppilas Ylä-aste</dc:creator>
  <cp:lastModifiedBy>Jere Rantanen</cp:lastModifiedBy>
  <cp:revision>2</cp:revision>
  <dcterms:modified xsi:type="dcterms:W3CDTF">2017-08-28T10:41:58Z</dcterms:modified>
</cp:coreProperties>
</file>