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2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848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9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81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112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09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68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84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71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954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36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5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7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11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05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17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6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5D3904-56D0-4D1E-8A0F-D560F8CC8FBE}" type="datetimeFigureOut">
              <a:rPr lang="fi-FI" smtClean="0"/>
              <a:t>3.10.2016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8EC911-447B-4B76-B40F-68A3499D15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68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/>
              <a:t>Omistussanat</a:t>
            </a:r>
          </a:p>
        </p:txBody>
      </p:sp>
      <p:sp>
        <p:nvSpPr>
          <p:cNvPr id="3" name="Alaotsikk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56158" cy="4351338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fi-FI" dirty="0"/>
              <a:t>Taloni on vanha.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fi-FI" dirty="0"/>
              <a:t>Äitisi on kiltti.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fi-FI" dirty="0"/>
              <a:t>Hänen (miehen) autonsa on punainen.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fi-FI" dirty="0"/>
              <a:t>Hänen (naisen) lapsensa on pieni.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fi-FI" dirty="0"/>
              <a:t>Meidän koiramme on nälkäinen.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fi-FI" dirty="0"/>
              <a:t>Meidän kissamme ovat harmaita.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fi-FI" dirty="0"/>
              <a:t>Teidän naapurinne ovat mukavia.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fi-FI" dirty="0"/>
              <a:t>Teidän kotinne on hieno.</a:t>
            </a:r>
          </a:p>
          <a:p>
            <a:pPr algn="l"/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7234989" y="1825625"/>
            <a:ext cx="4118810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i-FI" dirty="0" err="1"/>
              <a:t>Mitt</a:t>
            </a:r>
            <a:r>
              <a:rPr lang="fi-FI" dirty="0"/>
              <a:t> hus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gammalt</a:t>
            </a:r>
            <a:r>
              <a:rPr lang="fi-FI" dirty="0"/>
              <a:t>.</a:t>
            </a:r>
          </a:p>
          <a:p>
            <a:pPr marL="342900" indent="-342900">
              <a:buAutoNum type="arabicPeriod"/>
            </a:pPr>
            <a:r>
              <a:rPr lang="fi-FI" dirty="0" err="1"/>
              <a:t>Din</a:t>
            </a:r>
            <a:r>
              <a:rPr lang="fi-FI" dirty="0"/>
              <a:t> mamma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snäll</a:t>
            </a:r>
            <a:r>
              <a:rPr lang="fi-FI" dirty="0"/>
              <a:t>.</a:t>
            </a:r>
          </a:p>
          <a:p>
            <a:pPr marL="342900" indent="-342900">
              <a:buAutoNum type="arabicPeriod"/>
            </a:pPr>
            <a:r>
              <a:rPr lang="fi-FI" dirty="0"/>
              <a:t>Hans </a:t>
            </a:r>
            <a:r>
              <a:rPr lang="fi-FI" dirty="0" err="1"/>
              <a:t>bil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röd</a:t>
            </a:r>
            <a:r>
              <a:rPr lang="fi-FI" dirty="0"/>
              <a:t>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fi-FI" dirty="0" err="1"/>
              <a:t>Hennes</a:t>
            </a:r>
            <a:r>
              <a:rPr lang="fi-FI" dirty="0"/>
              <a:t> </a:t>
            </a:r>
            <a:r>
              <a:rPr lang="fi-FI" dirty="0" err="1"/>
              <a:t>barn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/>
              <a:t>litet.</a:t>
            </a:r>
            <a:endParaRPr lang="fi-FI" dirty="0"/>
          </a:p>
          <a:p>
            <a:pPr marL="342900" indent="-342900">
              <a:buAutoNum type="arabicPeriod"/>
            </a:pPr>
            <a:r>
              <a:rPr lang="fi-FI" dirty="0" err="1"/>
              <a:t>Vår</a:t>
            </a:r>
            <a:r>
              <a:rPr lang="fi-FI" dirty="0"/>
              <a:t> </a:t>
            </a:r>
            <a:r>
              <a:rPr lang="fi-FI" dirty="0" err="1"/>
              <a:t>hund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hungrig</a:t>
            </a:r>
            <a:r>
              <a:rPr lang="fi-FI" dirty="0"/>
              <a:t>.</a:t>
            </a:r>
          </a:p>
          <a:p>
            <a:pPr marL="342900" indent="-342900">
              <a:buAutoNum type="arabicPeriod"/>
            </a:pPr>
            <a:r>
              <a:rPr lang="fi-FI" dirty="0" err="1"/>
              <a:t>Våra</a:t>
            </a:r>
            <a:r>
              <a:rPr lang="fi-FI" dirty="0"/>
              <a:t> </a:t>
            </a:r>
            <a:r>
              <a:rPr lang="fi-FI" dirty="0" err="1"/>
              <a:t>katter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gråa</a:t>
            </a:r>
            <a:r>
              <a:rPr lang="fi-FI" dirty="0"/>
              <a:t>.</a:t>
            </a:r>
          </a:p>
          <a:p>
            <a:pPr marL="342900" indent="-342900">
              <a:buAutoNum type="arabicPeriod"/>
            </a:pPr>
            <a:r>
              <a:rPr lang="fi-FI" dirty="0" err="1"/>
              <a:t>Era</a:t>
            </a:r>
            <a:r>
              <a:rPr lang="fi-FI" dirty="0"/>
              <a:t> </a:t>
            </a:r>
            <a:r>
              <a:rPr lang="fi-FI" dirty="0" err="1"/>
              <a:t>grannar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trevliga</a:t>
            </a:r>
            <a:r>
              <a:rPr lang="fi-FI" dirty="0"/>
              <a:t>.</a:t>
            </a:r>
          </a:p>
          <a:p>
            <a:pPr marL="342900" indent="-342900">
              <a:buAutoNum type="arabicPeriod"/>
            </a:pPr>
            <a:r>
              <a:rPr lang="fi-FI" dirty="0" err="1"/>
              <a:t>Ert</a:t>
            </a:r>
            <a:r>
              <a:rPr lang="fi-FI" dirty="0"/>
              <a:t> </a:t>
            </a:r>
            <a:r>
              <a:rPr lang="fi-FI" dirty="0" err="1"/>
              <a:t>hem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fint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448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85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Orgaaninen</vt:lpstr>
      <vt:lpstr>Omistussanat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Omistussanat</dc:title>
  <dc:creator>Kati</dc:creator>
  <cp:lastModifiedBy>Kati</cp:lastModifiedBy>
  <cp:revision>5</cp:revision>
  <dcterms:created xsi:type="dcterms:W3CDTF">2015-09-21T11:00:22Z</dcterms:created>
  <dcterms:modified xsi:type="dcterms:W3CDTF">2016-10-03T17:19:40Z</dcterms:modified>
</cp:coreProperties>
</file>