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A52E-82E3-400E-A14A-913C379F1E27}" type="datetimeFigureOut">
              <a:rPr lang="fi-FI" smtClean="0"/>
              <a:t>13.4.2016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E5234-A1FE-48B4-B6CE-182E316570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621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A52E-82E3-400E-A14A-913C379F1E27}" type="datetimeFigureOut">
              <a:rPr lang="fi-FI" smtClean="0"/>
              <a:t>13.4.2016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E5234-A1FE-48B4-B6CE-182E316570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8069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A52E-82E3-400E-A14A-913C379F1E27}" type="datetimeFigureOut">
              <a:rPr lang="fi-FI" smtClean="0"/>
              <a:t>13.4.2016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E5234-A1FE-48B4-B6CE-182E316570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6604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A52E-82E3-400E-A14A-913C379F1E27}" type="datetimeFigureOut">
              <a:rPr lang="fi-FI" smtClean="0"/>
              <a:t>13.4.2016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E5234-A1FE-48B4-B6CE-182E316570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2230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A52E-82E3-400E-A14A-913C379F1E27}" type="datetimeFigureOut">
              <a:rPr lang="fi-FI" smtClean="0"/>
              <a:t>13.4.2016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E5234-A1FE-48B4-B6CE-182E316570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1937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A52E-82E3-400E-A14A-913C379F1E27}" type="datetimeFigureOut">
              <a:rPr lang="fi-FI" smtClean="0"/>
              <a:t>13.4.2016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E5234-A1FE-48B4-B6CE-182E316570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2589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A52E-82E3-400E-A14A-913C379F1E27}" type="datetimeFigureOut">
              <a:rPr lang="fi-FI" smtClean="0"/>
              <a:t>13.4.2016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E5234-A1FE-48B4-B6CE-182E316570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0006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A52E-82E3-400E-A14A-913C379F1E27}" type="datetimeFigureOut">
              <a:rPr lang="fi-FI" smtClean="0"/>
              <a:t>13.4.2016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E5234-A1FE-48B4-B6CE-182E316570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8005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A52E-82E3-400E-A14A-913C379F1E27}" type="datetimeFigureOut">
              <a:rPr lang="fi-FI" smtClean="0"/>
              <a:t>13.4.2016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E5234-A1FE-48B4-B6CE-182E316570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5705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A52E-82E3-400E-A14A-913C379F1E27}" type="datetimeFigureOut">
              <a:rPr lang="fi-FI" smtClean="0"/>
              <a:t>13.4.2016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E5234-A1FE-48B4-B6CE-182E316570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3622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A52E-82E3-400E-A14A-913C379F1E27}" type="datetimeFigureOut">
              <a:rPr lang="fi-FI" smtClean="0"/>
              <a:t>13.4.2016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E5234-A1FE-48B4-B6CE-182E316570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6796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FA52E-82E3-400E-A14A-913C379F1E27}" type="datetimeFigureOut">
              <a:rPr lang="fi-FI" smtClean="0"/>
              <a:t>13.4.2016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E5234-A1FE-48B4-B6CE-182E316570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97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3" b="96424" l="20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7650" y="759042"/>
            <a:ext cx="7190485" cy="5392864"/>
          </a:xfrm>
          <a:prstGeom prst="rect">
            <a:avLst/>
          </a:prstGeom>
        </p:spPr>
      </p:pic>
      <p:sp>
        <p:nvSpPr>
          <p:cNvPr id="2" name="Lovettu nuoli oikealle 1">
            <a:hlinkClick r:id="" action="ppaction://hlinkshowjump?jump=nextslide"/>
          </p:cNvPr>
          <p:cNvSpPr/>
          <p:nvPr/>
        </p:nvSpPr>
        <p:spPr>
          <a:xfrm>
            <a:off x="8649325" y="5422605"/>
            <a:ext cx="3344201" cy="1212111"/>
          </a:xfrm>
          <a:prstGeom prst="notchedRightArrow">
            <a:avLst/>
          </a:prstGeom>
          <a:solidFill>
            <a:schemeClr val="bg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600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Seuraava sivu</a:t>
            </a:r>
            <a:endParaRPr lang="fi-FI" sz="3600" dirty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77977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85" r="100000">
                        <a14:foregroundMark x1="87523" y1="64943" x2="87523" y2="64943"/>
                        <a14:foregroundMark x1="87523" y1="67771" x2="86978" y2="69952"/>
                        <a14:foregroundMark x1="86735" y1="70840" x2="86856" y2="71729"/>
                        <a14:foregroundMark x1="86856" y1="55574" x2="86856" y2="55574"/>
                        <a14:foregroundMark x1="87704" y1="58239" x2="87704" y2="58239"/>
                        <a14:foregroundMark x1="26651" y1="48223" x2="26651" y2="48223"/>
                        <a14:foregroundMark x1="28407" y1="50000" x2="28407" y2="50000"/>
                        <a14:foregroundMark x1="24894" y1="48950" x2="24894" y2="48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2389" y="661876"/>
            <a:ext cx="7081284" cy="5310963"/>
          </a:xfrm>
          <a:prstGeom prst="rect">
            <a:avLst/>
          </a:prstGeom>
        </p:spPr>
      </p:pic>
      <p:sp>
        <p:nvSpPr>
          <p:cNvPr id="4" name="Lovettu nuoli oikealle 3">
            <a:hlinkClick r:id="" action="ppaction://hlinkshowjump?jump=firstslide"/>
          </p:cNvPr>
          <p:cNvSpPr/>
          <p:nvPr/>
        </p:nvSpPr>
        <p:spPr>
          <a:xfrm>
            <a:off x="8721514" y="5518858"/>
            <a:ext cx="3344201" cy="1212111"/>
          </a:xfrm>
          <a:prstGeom prst="notchedRightArrow">
            <a:avLst/>
          </a:prstGeom>
          <a:solidFill>
            <a:schemeClr val="bg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600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etusivu</a:t>
            </a:r>
            <a:endParaRPr lang="fi-FI" sz="3600" dirty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33264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38" l="0" r="100000">
                        <a14:foregroundMark x1="13992" y1="26333" x2="13992" y2="26333"/>
                        <a14:foregroundMark x1="9146" y1="26656" x2="9146" y2="26656"/>
                        <a14:foregroundMark x1="9812" y1="43861" x2="9812" y2="43861"/>
                        <a14:foregroundMark x1="9691" y1="37964" x2="9691" y2="37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5216" y="447437"/>
            <a:ext cx="7326357" cy="5494768"/>
          </a:xfrm>
          <a:prstGeom prst="rect">
            <a:avLst/>
          </a:prstGeom>
        </p:spPr>
      </p:pic>
      <p:sp>
        <p:nvSpPr>
          <p:cNvPr id="5" name="Lovettu nuoli oikealle 4">
            <a:hlinkClick r:id="" action="ppaction://hlinkshowjump?jump=nextslide"/>
          </p:cNvPr>
          <p:cNvSpPr/>
          <p:nvPr/>
        </p:nvSpPr>
        <p:spPr>
          <a:xfrm>
            <a:off x="8649325" y="5422605"/>
            <a:ext cx="3344201" cy="1212111"/>
          </a:xfrm>
          <a:prstGeom prst="notchedRightArrow">
            <a:avLst/>
          </a:prstGeom>
          <a:solidFill>
            <a:schemeClr val="bg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600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Seuraava sivu</a:t>
            </a:r>
            <a:endParaRPr lang="fi-FI" sz="3600" dirty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15740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37">
                        <a14:foregroundMark x1="18837" y1="47658" x2="18837" y2="47658"/>
                        <a14:foregroundMark x1="25318" y1="41034" x2="25318" y2="41034"/>
                        <a14:foregroundMark x1="12780" y1="39580" x2="12780" y2="39580"/>
                        <a14:foregroundMark x1="21139" y1="34895" x2="21139" y2="34895"/>
                        <a14:foregroundMark x1="10357" y1="42811" x2="10357" y2="42811"/>
                        <a14:foregroundMark x1="16172" y1="41922" x2="16172" y2="41922"/>
                        <a14:foregroundMark x1="17505" y1="62924" x2="17505" y2="62924"/>
                        <a14:foregroundMark x1="19382" y1="74798" x2="19382" y2="74798"/>
                        <a14:foregroundMark x1="23985" y1="76898" x2="23985" y2="76898"/>
                        <a14:foregroundMark x1="12780" y1="95638" x2="12780" y2="95638"/>
                        <a14:foregroundMark x1="25863" y1="78756" x2="25863" y2="78756"/>
                        <a14:foregroundMark x1="21926" y1="82714" x2="21926" y2="82714"/>
                        <a14:foregroundMark x1="24894" y1="85703" x2="24894" y2="85703"/>
                        <a14:foregroundMark x1="26105" y1="81099" x2="26105" y2="81099"/>
                        <a14:foregroundMark x1="22471" y1="73910" x2="22471" y2="73910"/>
                        <a14:foregroundMark x1="86190" y1="81260" x2="86190" y2="81260"/>
                        <a14:foregroundMark x1="96426" y1="77464" x2="96426" y2="77464"/>
                        <a14:foregroundMark x1="97638" y1="63651" x2="97638" y2="63651"/>
                        <a14:foregroundMark x1="96426" y1="92165" x2="96426" y2="92165"/>
                        <a14:foregroundMark x1="86856" y1="92407" x2="86856" y2="92407"/>
                        <a14:foregroundMark x1="95518" y1="96123" x2="95518" y2="96123"/>
                        <a14:foregroundMark x1="95639" y1="85703" x2="95639" y2="85703"/>
                        <a14:foregroundMark x1="97093" y1="88772" x2="97093" y2="88772"/>
                        <a14:foregroundMark x1="91823" y1="86834" x2="91823" y2="86834"/>
                        <a14:foregroundMark x1="91823" y1="77141" x2="91823" y2="77141"/>
                        <a14:foregroundMark x1="89824" y1="89661" x2="89824" y2="89661"/>
                        <a14:foregroundMark x1="87159" y1="83926" x2="87159" y2="83926"/>
                        <a14:foregroundMark x1="92671" y1="75525" x2="92671" y2="75525"/>
                        <a14:foregroundMark x1="83646" y1="75687" x2="83646" y2="75687"/>
                        <a14:foregroundMark x1="85100" y1="74071" x2="85100" y2="74071"/>
                        <a14:foregroundMark x1="25984" y1="48950" x2="25984" y2="48950"/>
                        <a14:foregroundMark x1="25984" y1="48950" x2="25318" y2="48950"/>
                        <a14:foregroundMark x1="24107" y1="48950" x2="24107" y2="48950"/>
                        <a14:foregroundMark x1="22774" y1="49677" x2="21139" y2="51050"/>
                        <a14:foregroundMark x1="26287" y1="75848" x2="26287" y2="75848"/>
                        <a14:foregroundMark x1="28831" y1="85380" x2="28831" y2="85380"/>
                        <a14:foregroundMark x1="27620" y1="83603" x2="27620" y2="83603"/>
                        <a14:backgroundMark x1="1211" y1="94184" x2="1211" y2="94184"/>
                        <a14:backgroundMark x1="1454" y1="95961" x2="1454" y2="95961"/>
                        <a14:backgroundMark x1="1211" y1="77302" x2="1211" y2="77302"/>
                        <a14:backgroundMark x1="4967" y1="2019" x2="4967" y2="2019"/>
                        <a14:backgroundMark x1="12901" y1="1696" x2="13325" y2="1696"/>
                        <a14:backgroundMark x1="19140" y1="1696" x2="19685" y2="1858"/>
                        <a14:backgroundMark x1="24349" y1="1858" x2="26105" y2="1535"/>
                        <a14:backgroundMark x1="29618" y1="2019" x2="30164" y2="2019"/>
                        <a14:backgroundMark x1="33253" y1="1535" x2="33253" y2="1535"/>
                        <a14:backgroundMark x1="37432" y1="2262" x2="37856" y2="2262"/>
                        <a14:backgroundMark x1="42823" y1="2262" x2="42823" y2="2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8361" y="792941"/>
            <a:ext cx="6931495" cy="5198622"/>
          </a:xfrm>
          <a:prstGeom prst="rect">
            <a:avLst/>
          </a:prstGeom>
        </p:spPr>
      </p:pic>
      <p:sp>
        <p:nvSpPr>
          <p:cNvPr id="6" name="Lovettu nuoli oikealle 5">
            <a:hlinkClick r:id="" action="ppaction://hlinkshowjump?jump=nextslide"/>
          </p:cNvPr>
          <p:cNvSpPr/>
          <p:nvPr/>
        </p:nvSpPr>
        <p:spPr>
          <a:xfrm>
            <a:off x="8703420" y="5526879"/>
            <a:ext cx="3344201" cy="1212111"/>
          </a:xfrm>
          <a:prstGeom prst="notchedRightArrow">
            <a:avLst/>
          </a:prstGeom>
          <a:solidFill>
            <a:schemeClr val="bg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600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Seuraava sivu</a:t>
            </a:r>
            <a:endParaRPr lang="fi-FI" sz="3600" dirty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41168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4" y1="84814" x2="31254" y2="84814"/>
                        <a14:foregroundMark x1="35978" y1="83199" x2="35978" y2="83199"/>
                        <a14:foregroundMark x1="23561" y1="82310" x2="23561" y2="82310"/>
                        <a14:foregroundMark x1="28952" y1="76898" x2="28952" y2="76898"/>
                        <a14:foregroundMark x1="36220" y1="91276" x2="36220" y2="91276"/>
                        <a14:foregroundMark x1="40400" y1="85945" x2="40400" y2="85945"/>
                        <a14:foregroundMark x1="39310" y1="82472" x2="39310" y2="82472"/>
                        <a14:foregroundMark x1="34343" y1="80533" x2="34343" y2="80533"/>
                        <a14:foregroundMark x1="37735" y1="27948" x2="37735" y2="27948"/>
                        <a14:foregroundMark x1="41369" y1="15670" x2="41369" y2="15670"/>
                        <a14:foregroundMark x1="8237" y1="49273" x2="8237" y2="49273"/>
                        <a14:foregroundMark x1="13992" y1="44588" x2="13992" y2="44588"/>
                        <a14:foregroundMark x1="16717" y1="47658" x2="16717" y2="47658"/>
                        <a14:foregroundMark x1="6481" y1="43861" x2="6481" y2="43861"/>
                        <a14:foregroundMark x1="32586" y1="1373" x2="32586" y2="1373"/>
                        <a14:foregroundMark x1="25742" y1="2262" x2="25742" y2="2262"/>
                        <a14:foregroundMark x1="36099" y1="2019" x2="36099" y2="2019"/>
                        <a14:foregroundMark x1="40945" y1="19467" x2="40945" y2="19467"/>
                        <a14:foregroundMark x1="40703" y1="32391" x2="40703" y2="32391"/>
                        <a14:foregroundMark x1="82314" y1="5977" x2="82314" y2="5977"/>
                        <a14:foregroundMark x1="96972" y1="18013" x2="96426" y2="18901"/>
                        <a14:foregroundMark x1="90915" y1="17851" x2="90915" y2="17851"/>
                        <a14:foregroundMark x1="91036" y1="20759" x2="91036" y2="20759"/>
                        <a14:foregroundMark x1="90491" y1="26494" x2="90491" y2="26494"/>
                        <a14:foregroundMark x1="91157" y1="30775" x2="91157" y2="30775"/>
                        <a14:foregroundMark x1="86978" y1="59693" x2="86978" y2="59693"/>
                        <a14:foregroundMark x1="93337" y1="83441" x2="93337" y2="83441"/>
                        <a14:foregroundMark x1="97941" y1="88288" x2="97941" y2="88288"/>
                        <a14:foregroundMark x1="96548" y1="92003" x2="96548" y2="92003"/>
                        <a14:foregroundMark x1="11690" y1="45315" x2="11690" y2="45315"/>
                        <a14:foregroundMark x1="10781" y1="49838" x2="10781" y2="49838"/>
                        <a14:foregroundMark x1="6844" y1="46769" x2="6844" y2="46769"/>
                        <a14:foregroundMark x1="18171" y1="50727" x2="18171" y2="50727"/>
                        <a14:foregroundMark x1="35433" y1="83199" x2="35433" y2="83199"/>
                        <a14:foregroundMark x1="37432" y1="86995" x2="37432" y2="86995"/>
                        <a14:foregroundMark x1="37432" y1="86995" x2="37432" y2="86995"/>
                        <a14:foregroundMark x1="34767" y1="89499" x2="33677" y2="90388"/>
                        <a14:foregroundMark x1="33374" y1="90549" x2="33374" y2="90549"/>
                        <a14:foregroundMark x1="33374" y1="90549" x2="33374" y2="90549"/>
                        <a14:foregroundMark x1="38401" y1="79645" x2="38401" y2="79645"/>
                        <a14:backgroundMark x1="2180" y1="92730" x2="2180" y2="92730"/>
                        <a14:backgroundMark x1="22774" y1="99354" x2="22774" y2="99354"/>
                        <a14:backgroundMark x1="1635" y1="12843" x2="1635" y2="12843"/>
                        <a14:backgroundMark x1="969" y1="60258" x2="969" y2="60258"/>
                        <a14:backgroundMark x1="99273" y1="71163" x2="99273" y2="71163"/>
                        <a14:backgroundMark x1="95639" y1="99354" x2="95639" y2="99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5927" y="674427"/>
            <a:ext cx="7066940" cy="5300205"/>
          </a:xfrm>
          <a:prstGeom prst="rect">
            <a:avLst/>
          </a:prstGeom>
        </p:spPr>
      </p:pic>
      <p:sp>
        <p:nvSpPr>
          <p:cNvPr id="5" name="Lovettu nuoli oikealle 4">
            <a:hlinkClick r:id="" action="ppaction://hlinkshowjump?jump=nextslide"/>
          </p:cNvPr>
          <p:cNvSpPr/>
          <p:nvPr/>
        </p:nvSpPr>
        <p:spPr>
          <a:xfrm>
            <a:off x="8801725" y="5575005"/>
            <a:ext cx="3344201" cy="1212111"/>
          </a:xfrm>
          <a:prstGeom prst="notchedRightArrow">
            <a:avLst/>
          </a:prstGeom>
          <a:solidFill>
            <a:schemeClr val="bg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600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Seuraava sivu</a:t>
            </a:r>
            <a:endParaRPr lang="fi-FI" sz="3600" dirty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86090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844" y1="76010" x2="6844" y2="76010"/>
                        <a14:foregroundMark x1="12417" y1="23425" x2="12417" y2="23425"/>
                        <a14:foregroundMark x1="33131" y1="82472" x2="33131" y2="82472"/>
                        <a14:foregroundMark x1="25318" y1="85218" x2="25318" y2="85218"/>
                        <a14:foregroundMark x1="8601" y1="91680" x2="8601" y2="91680"/>
                        <a14:foregroundMark x1="12235" y1="7431" x2="13446" y2="9047"/>
                        <a14:foregroundMark x1="21563" y1="11712" x2="21563" y2="11712"/>
                        <a14:foregroundMark x1="16959" y1="50000" x2="16959" y2="50000"/>
                        <a14:foregroundMark x1="34222" y1="75283" x2="34222" y2="75283"/>
                        <a14:foregroundMark x1="35554" y1="89903" x2="35554" y2="89903"/>
                        <a14:foregroundMark x1="9025" y1="63813" x2="9025" y2="63813"/>
                        <a14:foregroundMark x1="6602" y1="34006" x2="6602" y2="34006"/>
                        <a14:foregroundMark x1="26953" y1="77868" x2="26953" y2="77868"/>
                        <a14:foregroundMark x1="29740" y1="91680" x2="29740" y2="91680"/>
                        <a14:foregroundMark x1="35312" y1="96688" x2="35312" y2="96688"/>
                        <a14:foregroundMark x1="39067" y1="79806" x2="39067" y2="79806"/>
                        <a14:foregroundMark x1="30285" y1="75121" x2="30285" y2="75121"/>
                        <a14:foregroundMark x1="36523" y1="74233" x2="36523" y2="74233"/>
                        <a14:foregroundMark x1="25318" y1="84330" x2="25318" y2="84330"/>
                        <a14:foregroundMark x1="30042" y1="97981" x2="30042" y2="97981"/>
                        <a14:foregroundMark x1="37311" y1="88288" x2="37311" y2="88288"/>
                        <a14:foregroundMark x1="36220" y1="77868" x2="36220" y2="77868"/>
                        <a14:foregroundMark x1="18050" y1="97254" x2="18050" y2="97254"/>
                        <a14:foregroundMark x1="14961" y1="92569" x2="14961" y2="92569"/>
                        <a14:foregroundMark x1="15869" y1="73344" x2="15869" y2="73344"/>
                        <a14:foregroundMark x1="21563" y1="49435" x2="22108" y2="43215"/>
                        <a14:foregroundMark x1="30164" y1="78352" x2="30164" y2="78352"/>
                        <a14:foregroundMark x1="38401" y1="76575" x2="38401" y2="76575"/>
                        <a14:foregroundMark x1="36887" y1="82876" x2="36887" y2="82876"/>
                        <a14:foregroundMark x1="23985" y1="92892" x2="23985" y2="92892"/>
                        <a14:foregroundMark x1="11024" y1="62763" x2="11024" y2="62763"/>
                        <a14:foregroundMark x1="15748" y1="81583" x2="15748" y2="81583"/>
                        <a14:foregroundMark x1="18474" y1="24717" x2="18474" y2="24717"/>
                        <a14:foregroundMark x1="13325" y1="40307" x2="13325" y2="40307"/>
                        <a14:foregroundMark x1="4300" y1="15509" x2="4300" y2="15509"/>
                        <a14:foregroundMark x1="57480" y1="25363" x2="57480" y2="25363"/>
                        <a14:foregroundMark x1="59903" y1="19467" x2="59419" y2="19467"/>
                        <a14:foregroundMark x1="63840" y1="19628" x2="63840" y2="19628"/>
                        <a14:foregroundMark x1="91036" y1="19628" x2="91036" y2="19628"/>
                        <a14:foregroundMark x1="90915" y1="27221" x2="90915" y2="27221"/>
                        <a14:foregroundMark x1="91036" y1="30937" x2="91036" y2="30937"/>
                        <a14:foregroundMark x1="56451" y1="20355" x2="56451" y2="20355"/>
                        <a14:foregroundMark x1="64930" y1="25929" x2="64930" y2="25929"/>
                        <a14:foregroundMark x1="67595" y1="17286" x2="67595" y2="17286"/>
                        <a14:foregroundMark x1="67595" y1="36914" x2="67595" y2="36914"/>
                        <a14:foregroundMark x1="68262" y1="24475" x2="68262" y2="24475"/>
                        <a14:foregroundMark x1="59419" y1="15347" x2="59419" y2="15347"/>
                        <a14:foregroundMark x1="52635" y1="19628" x2="52635" y2="19628"/>
                        <a14:foregroundMark x1="47668" y1="32068" x2="47668" y2="32068"/>
                        <a14:foregroundMark x1="45003" y1="22375" x2="45003" y2="22375"/>
                        <a14:foregroundMark x1="46760" y1="34410" x2="46760" y2="34410"/>
                        <a14:foregroundMark x1="56814" y1="30937" x2="56814" y2="30937"/>
                        <a14:foregroundMark x1="57904" y1="29725" x2="57904" y2="29725"/>
                        <a14:foregroundMark x1="60327" y1="29321" x2="60751" y2="29321"/>
                        <a14:foregroundMark x1="60448" y1="26656" x2="60448" y2="26656"/>
                        <a14:foregroundMark x1="58207" y1="13005" x2="58207" y2="13005"/>
                        <a14:foregroundMark x1="61962" y1="13328" x2="61962" y2="13328"/>
                        <a14:foregroundMark x1="63719" y1="14297" x2="63719" y2="14297"/>
                        <a14:foregroundMark x1="63295" y1="19628" x2="63295" y2="19628"/>
                        <a14:foregroundMark x1="62386" y1="17690" x2="62386" y2="17690"/>
                        <a14:foregroundMark x1="62386" y1="17690" x2="61841" y2="21082"/>
                        <a14:foregroundMark x1="61538" y1="22375" x2="61538" y2="22859"/>
                        <a14:foregroundMark x1="61538" y1="23263" x2="58873" y2="22859"/>
                        <a14:foregroundMark x1="57904" y1="21082" x2="56693" y2="18740"/>
                        <a14:foregroundMark x1="53604" y1="15347" x2="53604" y2="15347"/>
                        <a14:foregroundMark x1="47002" y1="26979" x2="47002" y2="26979"/>
                        <a14:foregroundMark x1="48334" y1="31502" x2="48334" y2="31502"/>
                        <a14:foregroundMark x1="48334" y1="25363" x2="48334" y2="25363"/>
                        <a14:foregroundMark x1="62629" y1="30937" x2="62629" y2="30937"/>
                        <a14:foregroundMark x1="68565" y1="31826" x2="68565" y2="31826"/>
                        <a14:foregroundMark x1="68019" y1="34572" x2="68019" y2="34572"/>
                        <a14:foregroundMark x1="68686" y1="27948" x2="68686" y2="27948"/>
                        <a14:foregroundMark x1="87826" y1="83764" x2="87826" y2="83764"/>
                        <a14:foregroundMark x1="87280" y1="87561" x2="87280" y2="87561"/>
                        <a14:foregroundMark x1="89945" y1="92165" x2="89945" y2="92165"/>
                        <a14:foregroundMark x1="94549" y1="89338" x2="94549" y2="89338"/>
                        <a14:foregroundMark x1="94549" y1="89338" x2="94549" y2="89338"/>
                        <a14:foregroundMark x1="92671" y1="96123" x2="92671" y2="96123"/>
                        <a14:foregroundMark x1="99152" y1="91115" x2="99152" y2="91115"/>
                        <a14:foregroundMark x1="95881" y1="95961" x2="95881" y2="95961"/>
                        <a14:foregroundMark x1="87159" y1="95073" x2="87159" y2="95073"/>
                        <a14:foregroundMark x1="84555" y1="89338" x2="84555" y2="89338"/>
                        <a14:foregroundMark x1="82132" y1="90953" x2="82132" y2="90953"/>
                        <a14:foregroundMark x1="81466" y1="93134" x2="81466" y2="93134"/>
                        <a14:foregroundMark x1="89400" y1="98869" x2="89400" y2="98869"/>
                        <a14:foregroundMark x1="90248" y1="97577" x2="90248" y2="97577"/>
                        <a14:foregroundMark x1="93216" y1="96527" x2="93216" y2="96527"/>
                        <a14:foregroundMark x1="12114" y1="61470" x2="12114" y2="61470"/>
                        <a14:foregroundMark x1="18050" y1="57916" x2="18050" y2="57916"/>
                        <a14:foregroundMark x1="23683" y1="19628" x2="23683" y2="19628"/>
                        <a14:foregroundMark x1="22471" y1="28433" x2="22471" y2="28433"/>
                        <a14:foregroundMark x1="9691" y1="21971" x2="9691" y2="21971"/>
                        <a14:foregroundMark x1="6844" y1="50000" x2="6844" y2="50000"/>
                        <a14:foregroundMark x1="11326" y1="49435" x2="11326" y2="49435"/>
                        <a14:foregroundMark x1="4300" y1="61309" x2="4300" y2="61309"/>
                        <a14:foregroundMark x1="8904" y1="83603" x2="8904" y2="83603"/>
                        <a14:foregroundMark x1="20230" y1="93619" x2="20230" y2="93619"/>
                        <a14:foregroundMark x1="5633" y1="92569" x2="5633" y2="92569"/>
                        <a14:foregroundMark x1="4422" y1="37076" x2="4422" y2="37076"/>
                        <a14:foregroundMark x1="15869" y1="28837" x2="15869" y2="28837"/>
                        <a14:foregroundMark x1="15748" y1="23263" x2="15748" y2="23263"/>
                        <a14:foregroundMark x1="15627" y1="14782" x2="15627" y2="14782"/>
                        <a14:foregroundMark x1="9146" y1="17528" x2="9146" y2="17528"/>
                        <a14:foregroundMark x1="2847" y1="27948" x2="2847" y2="27948"/>
                        <a14:foregroundMark x1="3392" y1="73910" x2="3392" y2="73910"/>
                        <a14:backgroundMark x1="5633" y1="2262" x2="5633" y2="2262"/>
                        <a14:backgroundMark x1="14537" y1="1858" x2="14537" y2="1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8933" y="844156"/>
            <a:ext cx="6872964" cy="5154723"/>
          </a:xfrm>
          <a:prstGeom prst="rect">
            <a:avLst/>
          </a:prstGeom>
        </p:spPr>
      </p:pic>
      <p:sp>
        <p:nvSpPr>
          <p:cNvPr id="5" name="Lovettu nuoli oikealle 4">
            <a:hlinkClick r:id="" action="ppaction://hlinkshowjump?jump=nextslide"/>
          </p:cNvPr>
          <p:cNvSpPr/>
          <p:nvPr/>
        </p:nvSpPr>
        <p:spPr>
          <a:xfrm>
            <a:off x="8801725" y="5575005"/>
            <a:ext cx="3344201" cy="1212111"/>
          </a:xfrm>
          <a:prstGeom prst="notchedRightArrow">
            <a:avLst/>
          </a:prstGeom>
          <a:solidFill>
            <a:schemeClr val="bg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600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Seuraava sivu</a:t>
            </a:r>
            <a:endParaRPr lang="fi-FI" sz="3600" dirty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50028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136" y1="19394" x2="14545" y2="19515"/>
                        <a14:foregroundMark x1="8909" y1="33152" x2="8909" y2="33152"/>
                        <a14:foregroundMark x1="20091" y1="28848" x2="20091" y2="28848"/>
                        <a14:foregroundMark x1="7091" y1="3758" x2="7091" y2="3758"/>
                        <a14:foregroundMark x1="84136" y1="91333" x2="84136" y2="91333"/>
                        <a14:foregroundMark x1="94636" y1="92788" x2="94636" y2="92788"/>
                        <a14:foregroundMark x1="96364" y1="80545" x2="96364" y2="80545"/>
                        <a14:foregroundMark x1="63818" y1="85394" x2="63818" y2="85394"/>
                        <a14:foregroundMark x1="64136" y1="89939" x2="64136" y2="89939"/>
                        <a14:backgroundMark x1="99091" y1="95091" x2="99091" y2="95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7908" y="661917"/>
            <a:ext cx="7081240" cy="5310930"/>
          </a:xfrm>
          <a:prstGeom prst="rect">
            <a:avLst/>
          </a:prstGeom>
        </p:spPr>
      </p:pic>
      <p:sp>
        <p:nvSpPr>
          <p:cNvPr id="5" name="Lovettu nuoli oikealle 4">
            <a:hlinkClick r:id="" action="ppaction://hlinkshowjump?jump=nextslide"/>
          </p:cNvPr>
          <p:cNvSpPr/>
          <p:nvPr/>
        </p:nvSpPr>
        <p:spPr>
          <a:xfrm>
            <a:off x="8801725" y="5575005"/>
            <a:ext cx="3344201" cy="1212111"/>
          </a:xfrm>
          <a:prstGeom prst="notchedRightArrow">
            <a:avLst/>
          </a:prstGeom>
          <a:solidFill>
            <a:schemeClr val="bg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600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Seuraava sivu</a:t>
            </a:r>
            <a:endParaRPr lang="fi-FI" sz="3600" dirty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49735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9945" y1="64701" x2="89945" y2="64701"/>
                        <a14:foregroundMark x1="88916" y1="73667" x2="88916" y2="73667"/>
                        <a14:foregroundMark x1="86311" y1="62601" x2="86311" y2="62601"/>
                        <a14:foregroundMark x1="91157" y1="60743" x2="91157" y2="60743"/>
                        <a14:foregroundMark x1="93035" y1="74233" x2="93035" y2="74233"/>
                        <a14:foregroundMark x1="91581" y1="67932" x2="91581" y2="67932"/>
                        <a14:foregroundMark x1="85645" y1="68498" x2="85645" y2="68498"/>
                        <a14:foregroundMark x1="47547" y1="55170" x2="47547" y2="55170"/>
                        <a14:foregroundMark x1="52635" y1="58643" x2="52635" y2="58643"/>
                        <a14:foregroundMark x1="53725" y1="48223" x2="53725" y2="48223"/>
                        <a14:foregroundMark x1="27620" y1="44992" x2="27620" y2="44992"/>
                        <a14:foregroundMark x1="25076" y1="46204" x2="25076" y2="46204"/>
                        <a14:foregroundMark x1="15082" y1="7593" x2="15082" y2="7593"/>
                        <a14:foregroundMark x1="5088" y1="19144" x2="5088" y2="19144"/>
                        <a14:foregroundMark x1="8237" y1="16397" x2="8237" y2="16397"/>
                        <a14:foregroundMark x1="7813" y1="24879" x2="7813" y2="24879"/>
                        <a14:foregroundMark x1="4724" y1="17124" x2="4724" y2="17124"/>
                        <a14:foregroundMark x1="11024" y1="31502" x2="11024" y2="31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5859" y="857250"/>
            <a:ext cx="6858000" cy="5143500"/>
          </a:xfrm>
          <a:prstGeom prst="rect">
            <a:avLst/>
          </a:prstGeom>
        </p:spPr>
      </p:pic>
      <p:sp>
        <p:nvSpPr>
          <p:cNvPr id="5" name="Lovettu nuoli oikealle 4">
            <a:hlinkClick r:id="" action="ppaction://hlinkshowjump?jump=nextslide"/>
          </p:cNvPr>
          <p:cNvSpPr/>
          <p:nvPr/>
        </p:nvSpPr>
        <p:spPr>
          <a:xfrm>
            <a:off x="8801725" y="5575005"/>
            <a:ext cx="3344201" cy="1212111"/>
          </a:xfrm>
          <a:prstGeom prst="notchedRightArrow">
            <a:avLst/>
          </a:prstGeom>
          <a:solidFill>
            <a:schemeClr val="bg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600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Seuraava sivu</a:t>
            </a:r>
            <a:endParaRPr lang="fi-FI" sz="3600" dirty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85471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3368" y1="73667" x2="43368" y2="73667"/>
                        <a14:foregroundMark x1="45548" y1="81745" x2="45548" y2="81745"/>
                        <a14:foregroundMark x1="46033" y1="83603" x2="46033" y2="83603"/>
                        <a14:foregroundMark x1="14658" y1="16801" x2="14658" y2="16801"/>
                        <a14:foregroundMark x1="11448" y1="18901" x2="11448" y2="18901"/>
                        <a14:foregroundMark x1="5512" y1="31179" x2="5512" y2="31179"/>
                        <a14:foregroundMark x1="4603" y1="11066" x2="4603" y2="11066"/>
                        <a14:foregroundMark x1="15748" y1="30775" x2="15748" y2="30775"/>
                        <a14:foregroundMark x1="17262" y1="9774" x2="17262" y2="9774"/>
                        <a14:foregroundMark x1="10236" y1="20759" x2="10236" y2="20759"/>
                        <a14:foregroundMark x1="8359" y1="15347" x2="8359" y2="15347"/>
                        <a14:foregroundMark x1="3392" y1="16559" x2="3392" y2="16559"/>
                        <a14:foregroundMark x1="3392" y1="25202" x2="3392" y2="25202"/>
                        <a14:backgroundMark x1="4967" y1="96688" x2="4967" y2="96688"/>
                        <a14:backgroundMark x1="23561" y1="98465" x2="23561" y2="98465"/>
                        <a14:backgroundMark x1="1635" y1="20517" x2="1635" y2="20517"/>
                        <a14:backgroundMark x1="1454" y1="4604" x2="1454" y2="4604"/>
                        <a14:backgroundMark x1="1211" y1="37237" x2="1211" y2="37237"/>
                        <a14:backgroundMark x1="1757" y1="46607" x2="1757" y2="46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4024" y="731108"/>
            <a:ext cx="7002163" cy="5251622"/>
          </a:xfrm>
          <a:prstGeom prst="rect">
            <a:avLst/>
          </a:prstGeom>
        </p:spPr>
      </p:pic>
      <p:sp>
        <p:nvSpPr>
          <p:cNvPr id="6" name="Lovettu nuoli oikealle 5">
            <a:hlinkClick r:id="" action="ppaction://hlinkshowjump?jump=nextslide"/>
          </p:cNvPr>
          <p:cNvSpPr/>
          <p:nvPr/>
        </p:nvSpPr>
        <p:spPr>
          <a:xfrm>
            <a:off x="8801725" y="5575005"/>
            <a:ext cx="3344201" cy="1212111"/>
          </a:xfrm>
          <a:prstGeom prst="notchedRightArrow">
            <a:avLst/>
          </a:prstGeom>
          <a:solidFill>
            <a:schemeClr val="bg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600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Seuraava sivu</a:t>
            </a:r>
            <a:endParaRPr lang="fi-FI" sz="3600" dirty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72760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1581" y1="91680" x2="91581" y2="91680"/>
                        <a14:foregroundMark x1="94125" y1="87157" x2="94125" y2="87157"/>
                        <a14:foregroundMark x1="96184" y1="96688" x2="96184" y2="96688"/>
                        <a14:foregroundMark x1="97759" y1="95961" x2="97759" y2="95961"/>
                        <a14:foregroundMark x1="10115" y1="25363" x2="10115" y2="25363"/>
                        <a14:foregroundMark x1="3513" y1="15509" x2="3513" y2="15509"/>
                        <a14:foregroundMark x1="1999" y1="20921" x2="1999" y2="20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6233" y="865566"/>
            <a:ext cx="6924535" cy="5193401"/>
          </a:xfrm>
          <a:prstGeom prst="rect">
            <a:avLst/>
          </a:prstGeom>
        </p:spPr>
      </p:pic>
      <p:sp>
        <p:nvSpPr>
          <p:cNvPr id="6" name="Lovettu nuoli oikealle 5">
            <a:hlinkClick r:id="" action="ppaction://hlinkshowjump?jump=nextslide"/>
          </p:cNvPr>
          <p:cNvSpPr/>
          <p:nvPr/>
        </p:nvSpPr>
        <p:spPr>
          <a:xfrm>
            <a:off x="8801725" y="5575005"/>
            <a:ext cx="3344201" cy="1212111"/>
          </a:xfrm>
          <a:prstGeom prst="notchedRightArrow">
            <a:avLst/>
          </a:prstGeom>
          <a:solidFill>
            <a:schemeClr val="bg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600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Seuraava sivu</a:t>
            </a:r>
            <a:endParaRPr lang="fi-FI" sz="3600" dirty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4140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19</Words>
  <Application>Microsoft Office PowerPoint</Application>
  <PresentationFormat>Laajakuva</PresentationFormat>
  <Paragraphs>10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PKMKV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Oppilas Joensuu</dc:creator>
  <cp:lastModifiedBy>Oppilas Joensuu</cp:lastModifiedBy>
  <cp:revision>8</cp:revision>
  <dcterms:created xsi:type="dcterms:W3CDTF">2016-04-12T09:47:36Z</dcterms:created>
  <dcterms:modified xsi:type="dcterms:W3CDTF">2016-04-13T07:49:50Z</dcterms:modified>
</cp:coreProperties>
</file>