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embeddedFontLst>
    <p:embeddedFont>
      <p:font typeface="Verdana" panose="020B0604030504040204" pitchFamily="34" charset="0"/>
      <p:regular r:id="rId7"/>
      <p:bold r:id="rId8"/>
      <p:italic r:id="rId9"/>
      <p:boldItalic r:id="rId10"/>
    </p:embeddedFont>
    <p:embeddedFont>
      <p:font typeface="Merriweather Sans" panose="020B0604020202020204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18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4.fntdata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95" name="Shape 95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2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4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101" name="Shape 10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 rot="5400000">
            <a:off x="2396330" y="57943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1016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 rot="5400000">
            <a:off x="604043" y="389731"/>
            <a:ext cx="5811838" cy="57626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1016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1016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ctrTitle"/>
          </p:nvPr>
        </p:nvSpPr>
        <p:spPr>
          <a:xfrm>
            <a:off x="1143000" y="1122362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Verdana"/>
              <a:buNone/>
              <a:defRPr sz="6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16557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623887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Verdana"/>
              <a:buNone/>
              <a:defRPr sz="6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623887" y="4589462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67149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1016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2"/>
          </p:nvPr>
        </p:nvSpPr>
        <p:spPr>
          <a:xfrm>
            <a:off x="4648200" y="1825625"/>
            <a:ext cx="3867149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1016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630237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630237" y="1681163"/>
            <a:ext cx="3868737" cy="8239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2"/>
          </p:nvPr>
        </p:nvSpPr>
        <p:spPr>
          <a:xfrm>
            <a:off x="630237" y="2505075"/>
            <a:ext cx="3868737" cy="3684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1016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787" cy="8239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787" cy="3684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1016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630237" y="457200"/>
            <a:ext cx="2949575" cy="160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Verdana"/>
              <a:buNone/>
              <a:defRPr sz="3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3887787" y="987425"/>
            <a:ext cx="4629150" cy="48736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254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685800" marR="0" lvl="1" indent="-508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body" idx="2"/>
          </p:nvPr>
        </p:nvSpPr>
        <p:spPr>
          <a:xfrm>
            <a:off x="630237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630237" y="457200"/>
            <a:ext cx="2949575" cy="160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Verdana"/>
              <a:buNone/>
              <a:defRPr sz="3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8" name="Shape 68"/>
          <p:cNvSpPr>
            <a:spLocks noGrp="1"/>
          </p:cNvSpPr>
          <p:nvPr>
            <p:ph type="pic" idx="2"/>
          </p:nvPr>
        </p:nvSpPr>
        <p:spPr>
          <a:xfrm>
            <a:off x="3887787" y="987425"/>
            <a:ext cx="4629150" cy="48736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630237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lvl="0" indent="-1016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0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1" u="none" strike="noStrike" cap="none">
              <a:solidFill>
                <a:srgbClr val="888888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15" name="Shape 15"/>
          <p:cNvSpPr txBox="1"/>
          <p:nvPr/>
        </p:nvSpPr>
        <p:spPr>
          <a:xfrm>
            <a:off x="228600" y="6453335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1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Forum VI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areena.yle.fi/1-3388048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areena.yle.fi/1-2809766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areena.yle.fi/1-3369756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Shape 9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Shape 91"/>
          <p:cNvSpPr txBox="1"/>
          <p:nvPr/>
        </p:nvSpPr>
        <p:spPr>
          <a:xfrm>
            <a:off x="4267200" y="1981200"/>
            <a:ext cx="3591900" cy="14667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fi-FI"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12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endParaRPr sz="24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fi-FI" sz="2400" b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Perinteitä ja modernia elämää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Verdana"/>
              <a:buNone/>
            </a:pPr>
            <a:r>
              <a:rPr lang="fi-FI" dirty="0"/>
              <a:t>Japanilainen populaarikulttuuri</a:t>
            </a:r>
          </a:p>
        </p:txBody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fi-FI" dirty="0"/>
              <a:t>Kuuntele Kirsi </a:t>
            </a:r>
            <a:r>
              <a:rPr lang="fi-FI" dirty="0" err="1"/>
              <a:t>Crowleyn</a:t>
            </a:r>
            <a:r>
              <a:rPr lang="fi-FI" dirty="0"/>
              <a:t> 5 minuutin ohjelma japanilaisesta populaarikulttuurista.</a:t>
            </a: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fi-FI" dirty="0"/>
              <a:t>Linkki:</a:t>
            </a: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fi-FI" u="sng" dirty="0">
                <a:solidFill>
                  <a:schemeClr val="hlink"/>
                </a:solidFill>
                <a:hlinkClick r:id="rId3"/>
              </a:rPr>
              <a:t>http://areena.yle.fi/1-3388048</a:t>
            </a:r>
            <a:endParaRPr lang="fi-FI" u="sng" dirty="0">
              <a:solidFill>
                <a:schemeClr val="hlink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None/>
            </a:pPr>
            <a:endParaRPr lang="fi-FI" u="sng" dirty="0">
              <a:solidFill>
                <a:schemeClr val="hlink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buNone/>
            </a:pPr>
            <a:r>
              <a:rPr lang="fi-FI" b="1" dirty="0"/>
              <a:t>Tehtävät</a:t>
            </a:r>
          </a:p>
          <a:p>
            <a:pPr marL="457200" marR="0" lvl="0" indent="-457200" algn="l" rtl="0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fi-FI" dirty="0"/>
              <a:t>Miten ohjelmassa selitetään anime-elokuvien suosiota?</a:t>
            </a:r>
          </a:p>
          <a:p>
            <a:pPr marL="457200" marR="0" lvl="0" indent="-457200" algn="l" rtl="0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fi-FI" dirty="0"/>
              <a:t>Miten cosplay-kulttuuri näkyy Japanissa?</a:t>
            </a:r>
          </a:p>
          <a:p>
            <a:pPr marL="457200" marR="0" lvl="0" indent="-457200" algn="l" rtl="0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fi-FI" dirty="0"/>
              <a:t>Miten </a:t>
            </a:r>
            <a:r>
              <a:rPr lang="fi-FI" dirty="0" err="1"/>
              <a:t>Crowley</a:t>
            </a:r>
            <a:r>
              <a:rPr lang="fi-FI" dirty="0"/>
              <a:t> perustelee yhteisöllisyyden näkymistä Japanissa?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2C36B6-80BB-481F-A8B1-68A884F6B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Japanilainen populaarikulttuuri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822ED29-5FEA-4605-BF9D-049E13A9E4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fi-FI" dirty="0"/>
              <a:t>Katso uutinen </a:t>
            </a:r>
            <a:r>
              <a:rPr lang="fi-FI" dirty="0" err="1"/>
              <a:t>hanami</a:t>
            </a:r>
            <a:r>
              <a:rPr lang="fi-FI" dirty="0"/>
              <a:t>-juhlasta Helsingissä.</a:t>
            </a:r>
          </a:p>
          <a:p>
            <a:pPr marL="0" lvl="0" indent="0">
              <a:buNone/>
            </a:pPr>
            <a:r>
              <a:rPr lang="fi-FI" dirty="0">
                <a:solidFill>
                  <a:schemeClr val="tx1"/>
                </a:solidFill>
              </a:rPr>
              <a:t>Linkki:</a:t>
            </a:r>
          </a:p>
          <a:p>
            <a:pPr marL="0" lvl="0" indent="0">
              <a:buNone/>
            </a:pPr>
            <a:r>
              <a:rPr lang="fi-FI" u="sng" dirty="0">
                <a:solidFill>
                  <a:schemeClr val="hlink"/>
                </a:solidFill>
                <a:hlinkClick r:id="rId2"/>
              </a:rPr>
              <a:t>http://areena.yle.fi/1-2809766</a:t>
            </a:r>
            <a:endParaRPr lang="fi-FI" u="sng" dirty="0">
              <a:solidFill>
                <a:schemeClr val="hlink"/>
              </a:solidFill>
            </a:endParaRPr>
          </a:p>
          <a:p>
            <a:pPr marL="0" lvl="0" indent="0">
              <a:buNone/>
            </a:pPr>
            <a:endParaRPr lang="fi-FI" u="sng" dirty="0">
              <a:solidFill>
                <a:schemeClr val="hlink"/>
              </a:solidFill>
            </a:endParaRPr>
          </a:p>
          <a:p>
            <a:pPr marL="0" lvl="0" indent="0">
              <a:buNone/>
            </a:pPr>
            <a:r>
              <a:rPr lang="fi-FI" b="1" dirty="0">
                <a:solidFill>
                  <a:schemeClr val="tx1"/>
                </a:solidFill>
              </a:rPr>
              <a:t>Tehtävä</a:t>
            </a:r>
            <a:endParaRPr lang="fi-FI" b="1" dirty="0">
              <a:solidFill>
                <a:schemeClr val="tx1"/>
              </a:solidFill>
              <a:hlinkClick r:id="rId2"/>
            </a:endParaRPr>
          </a:p>
          <a:p>
            <a:pPr marL="457200" lvl="0" indent="-457200">
              <a:buFont typeface="+mj-lt"/>
              <a:buAutoNum type="arabicPeriod" startAt="4"/>
            </a:pPr>
            <a:r>
              <a:rPr lang="fi-FI" dirty="0"/>
              <a:t>Miten japanilainen cosplay-pukeutuminen näkyy Suomessa?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92074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0557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fi-FI" dirty="0"/>
              <a:t>Japanilainen populaarikulttuuri</a:t>
            </a:r>
            <a:endParaRPr dirty="0"/>
          </a:p>
        </p:txBody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514350" y="1797148"/>
            <a:ext cx="8001000" cy="426602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buNone/>
            </a:pPr>
            <a:r>
              <a:rPr lang="fi-FI" dirty="0"/>
              <a:t>Katso ohjelma japanilaisen kulttuurin erikoisuuksista.</a:t>
            </a: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buNone/>
            </a:pPr>
            <a:r>
              <a:rPr lang="fi-FI" dirty="0"/>
              <a:t>Linkki:</a:t>
            </a:r>
            <a:endParaRPr lang="fi-FI" u="sng" dirty="0">
              <a:solidFill>
                <a:schemeClr val="hlink"/>
              </a:solidFill>
              <a:hlinkClick r:id="rId3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buNone/>
            </a:pPr>
            <a:r>
              <a:rPr lang="fi-FI" u="sng" dirty="0">
                <a:solidFill>
                  <a:schemeClr val="hlink"/>
                </a:solidFill>
                <a:hlinkClick r:id="rId3"/>
              </a:rPr>
              <a:t>http://areena.yle.fi/1-3369756</a:t>
            </a: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buNone/>
            </a:pPr>
            <a:endParaRPr lang="fi-FI" u="sng" dirty="0">
              <a:solidFill>
                <a:schemeClr val="hlink"/>
              </a:solidFill>
              <a:hlinkClick r:id="rId3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buNone/>
            </a:pPr>
            <a:r>
              <a:rPr lang="fi-FI" b="1" dirty="0">
                <a:solidFill>
                  <a:schemeClr val="tx1"/>
                </a:solidFill>
              </a:rPr>
              <a:t>Tehtävä</a:t>
            </a:r>
            <a:endParaRPr lang="fi-FI" b="1" dirty="0">
              <a:solidFill>
                <a:schemeClr val="tx1"/>
              </a:solidFill>
              <a:hlinkClick r:id="rId3"/>
            </a:endParaRPr>
          </a:p>
          <a:p>
            <a:pPr marL="457200" marR="0" lvl="0" indent="-457200" algn="l" rtl="0">
              <a:lnSpc>
                <a:spcPct val="90000"/>
              </a:lnSpc>
              <a:spcBef>
                <a:spcPts val="1000"/>
              </a:spcBef>
              <a:buFont typeface="+mj-lt"/>
              <a:buAutoNum type="arabicPeriod" startAt="5"/>
            </a:pPr>
            <a:r>
              <a:rPr lang="fi-FI" dirty="0"/>
              <a:t>Tuo videosta esiin viisi mielestäsi kiinnostavinta asiaa japanilaisesta kulttuurista.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ukautettu suunnittelumalli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87</Words>
  <Application>Microsoft Office PowerPoint</Application>
  <PresentationFormat>Näytössä katseltava diaesitys (4:3)</PresentationFormat>
  <Paragraphs>29</Paragraphs>
  <Slides>4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Verdana</vt:lpstr>
      <vt:lpstr>Arial</vt:lpstr>
      <vt:lpstr>Merriweather Sans</vt:lpstr>
      <vt:lpstr>Mukautettu suunnittelumalli</vt:lpstr>
      <vt:lpstr>PowerPoint-esitys</vt:lpstr>
      <vt:lpstr>Japanilainen populaarikulttuuri</vt:lpstr>
      <vt:lpstr>Japanilainen populaarikulttuuri</vt:lpstr>
      <vt:lpstr>Japanilainen populaarikulttuuri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Katrimaija Lehtinen-Itälä</dc:creator>
  <cp:lastModifiedBy>Katrimaija Lehtinen-Itälä</cp:lastModifiedBy>
  <cp:revision>14</cp:revision>
  <dcterms:modified xsi:type="dcterms:W3CDTF">2019-10-14T07:48:18Z</dcterms:modified>
</cp:coreProperties>
</file>