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8858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353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434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156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45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355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5044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120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8241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6411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921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6A797-9633-464E-BE9B-BF2BC0CE3C4A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C00E2-A38F-4A11-BB38-7A967D628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726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   </a:t>
            </a:r>
            <a:r>
              <a:rPr lang="fi-FI" b="1" u="sng" dirty="0" smtClean="0"/>
              <a:t>Millaisia ovat filosofiset kysymykset?</a:t>
            </a:r>
            <a:br>
              <a:rPr lang="fi-FI" b="1" u="sng" dirty="0" smtClean="0"/>
            </a:br>
            <a:r>
              <a:rPr lang="fi-FI" dirty="0" smtClean="0"/>
              <a:t>   Mikä tekee kysymyksestä filosofisen?</a:t>
            </a:r>
            <a:endParaRPr lang="fi-FI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Arkinen kysymys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 smtClean="0"/>
              <a:t>Paljonko kello on?</a:t>
            </a:r>
          </a:p>
          <a:p>
            <a:pPr marL="0" indent="0">
              <a:buNone/>
            </a:pPr>
            <a:r>
              <a:rPr lang="fi-FI" dirty="0" smtClean="0"/>
              <a:t>Kumpi on kauniimpi, vuorimaisema vai merimaisema?</a:t>
            </a:r>
          </a:p>
          <a:p>
            <a:pPr marL="0" indent="0">
              <a:buNone/>
            </a:pPr>
            <a:r>
              <a:rPr lang="fi-FI" dirty="0" smtClean="0"/>
              <a:t>Rakastaakohan tyttöystäväni minua vielä?</a:t>
            </a:r>
          </a:p>
          <a:p>
            <a:pPr marL="0" indent="0">
              <a:buNone/>
            </a:pPr>
            <a:r>
              <a:rPr lang="fi-FI" dirty="0" smtClean="0"/>
              <a:t>Kumpi olisi hyödyllisempää, siivous vai kokeeseen lukeminen?</a:t>
            </a:r>
          </a:p>
          <a:p>
            <a:pPr marL="0" indent="0">
              <a:buNone/>
            </a:pPr>
            <a:r>
              <a:rPr lang="fi-FI" dirty="0" smtClean="0"/>
              <a:t>Sanoisinko kaverille olevani kipeä kun en jaksaisi hänen juttujaan  juuri tänä iltana?</a:t>
            </a:r>
          </a:p>
          <a:p>
            <a:pPr marL="0" indent="0">
              <a:buNone/>
            </a:pPr>
            <a:r>
              <a:rPr lang="fi-FI" dirty="0" smtClean="0"/>
              <a:t>Raskinko ostaa 100 euroa maksavan takin?</a:t>
            </a:r>
            <a:endParaRPr lang="fi-FI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Filosofinen kysymys</a:t>
            </a:r>
            <a:endParaRPr lang="fi-FI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Mitä aika on?</a:t>
            </a:r>
          </a:p>
          <a:p>
            <a:pPr marL="0" indent="0">
              <a:buNone/>
            </a:pPr>
            <a:r>
              <a:rPr lang="fi-FI" dirty="0" smtClean="0"/>
              <a:t>Mitä on kauneus?</a:t>
            </a:r>
          </a:p>
          <a:p>
            <a:pPr marL="0" indent="0">
              <a:buNone/>
            </a:pPr>
            <a:r>
              <a:rPr lang="fi-FI" dirty="0" smtClean="0"/>
              <a:t>Mitä on rakkaus?</a:t>
            </a:r>
          </a:p>
          <a:p>
            <a:pPr marL="0" indent="0">
              <a:buNone/>
            </a:pPr>
            <a:r>
              <a:rPr lang="fi-FI" dirty="0" smtClean="0"/>
              <a:t>Mitä on hyöty?</a:t>
            </a:r>
          </a:p>
          <a:p>
            <a:pPr marL="0" indent="0">
              <a:buNone/>
            </a:pPr>
            <a:r>
              <a:rPr lang="fi-FI" dirty="0" smtClean="0"/>
              <a:t>Onko valehtelu oikein?</a:t>
            </a:r>
          </a:p>
          <a:p>
            <a:pPr marL="0" indent="0">
              <a:buNone/>
            </a:pPr>
            <a:r>
              <a:rPr lang="fi-FI" dirty="0" smtClean="0"/>
              <a:t>Missä mielessä esine on arvokas?</a:t>
            </a:r>
          </a:p>
          <a:p>
            <a:pPr marL="0" indent="0">
              <a:buNone/>
            </a:pPr>
            <a:r>
              <a:rPr lang="fi-FI" dirty="0" smtClean="0"/>
              <a:t>Mitä arvo tarkoittaa?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6550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Filosofiset kysymykset: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Koskevat käsitteitä</a:t>
            </a:r>
          </a:p>
          <a:p>
            <a:pPr>
              <a:buFontTx/>
              <a:buChar char="-"/>
            </a:pPr>
            <a:r>
              <a:rPr lang="fi-FI" dirty="0" smtClean="0"/>
              <a:t>Ovat avoimia</a:t>
            </a:r>
          </a:p>
          <a:p>
            <a:pPr>
              <a:buFontTx/>
              <a:buChar char="-"/>
            </a:pPr>
            <a:r>
              <a:rPr lang="fi-FI" dirty="0" smtClean="0"/>
              <a:t>Koskevat eri asioiden perusteita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7617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                </a:t>
            </a:r>
            <a:r>
              <a:rPr lang="fi-FI" b="1" u="sng" dirty="0" smtClean="0"/>
              <a:t>Filosofian osa-alueet</a:t>
            </a:r>
            <a:endParaRPr lang="fi-FI" b="1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Teoreettinen filosofia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b="1" dirty="0" smtClean="0"/>
              <a:t>Metafysiikka</a:t>
            </a:r>
            <a:r>
              <a:rPr lang="fi-FI" dirty="0" smtClean="0"/>
              <a:t>: Mitä on olemassa</a:t>
            </a:r>
          </a:p>
          <a:p>
            <a:pPr marL="0" indent="0">
              <a:buNone/>
            </a:pPr>
            <a:r>
              <a:rPr lang="fi-FI" dirty="0" smtClean="0"/>
              <a:t>      Ontologia: oppi olevaisesta</a:t>
            </a:r>
          </a:p>
          <a:p>
            <a:pPr marL="0" indent="0">
              <a:buNone/>
            </a:pPr>
            <a:r>
              <a:rPr lang="fi-FI" dirty="0" smtClean="0"/>
              <a:t>      Kosmologia:   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maailmankaikkeuden olemus ja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rakenne</a:t>
            </a:r>
          </a:p>
          <a:p>
            <a:pPr marL="0" indent="0">
              <a:buNone/>
            </a:pPr>
            <a:r>
              <a:rPr lang="fi-FI" dirty="0" smtClean="0"/>
              <a:t>      Teologia: onko Jumala olemassa</a:t>
            </a:r>
          </a:p>
          <a:p>
            <a:r>
              <a:rPr lang="fi-FI" b="1" dirty="0" smtClean="0"/>
              <a:t>Tieto-oppi</a:t>
            </a:r>
            <a:r>
              <a:rPr lang="fi-FI" dirty="0" smtClean="0"/>
              <a:t>: Mitä voi tietää? Mitä tieto on?</a:t>
            </a:r>
          </a:p>
          <a:p>
            <a:r>
              <a:rPr lang="fi-FI" b="1" dirty="0" smtClean="0"/>
              <a:t>Logiikka</a:t>
            </a:r>
            <a:r>
              <a:rPr lang="fi-FI" dirty="0" smtClean="0"/>
              <a:t>: Millaista on pätevä päättely?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Käytännöllinen filosofia</a:t>
            </a:r>
            <a:endParaRPr lang="fi-FI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b="1" dirty="0" smtClean="0"/>
              <a:t>Etiikka</a:t>
            </a:r>
            <a:r>
              <a:rPr lang="fi-FI" dirty="0" smtClean="0"/>
              <a:t>: Mitä on hyvä ja paha, oikea ja väärä? Mitä on hyvä elämä?</a:t>
            </a:r>
          </a:p>
          <a:p>
            <a:r>
              <a:rPr lang="fi-FI" b="1" dirty="0" smtClean="0"/>
              <a:t>Yhteiskuntafilosofia</a:t>
            </a:r>
            <a:r>
              <a:rPr lang="fi-FI" dirty="0" smtClean="0"/>
              <a:t>: Millainen on hyvä yhteiskunta?</a:t>
            </a:r>
          </a:p>
          <a:p>
            <a:r>
              <a:rPr lang="fi-FI" b="1" dirty="0" smtClean="0"/>
              <a:t>Estetiikka</a:t>
            </a:r>
            <a:r>
              <a:rPr lang="fi-FI" dirty="0" smtClean="0"/>
              <a:t>: Mitä on kauneus?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4640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                  </a:t>
            </a:r>
            <a:r>
              <a:rPr lang="fi-FI" b="1" u="sng" dirty="0" smtClean="0"/>
              <a:t>Mitä filosofit tekevät?</a:t>
            </a:r>
            <a:endParaRPr lang="fi-FI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Filosofiaa harjoitetaan ajattelemalla, keskustelemalla, kirjoittamalla ja lukemalla</a:t>
            </a:r>
          </a:p>
          <a:p>
            <a:r>
              <a:rPr lang="fi-FI" dirty="0" smtClean="0"/>
              <a:t>Filosofian harjoittaminen voi olla yksilöllistä, mutta myös yhteisöllistä: filosofiaa voi harrastaa itsekseen, mutta filosofiaan liittyy myös ajatusten vaihtaminen ja yhteisöllisyys</a:t>
            </a:r>
          </a:p>
          <a:p>
            <a:r>
              <a:rPr lang="fi-FI" dirty="0" smtClean="0"/>
              <a:t>Filosofian kysymykset eivät vanhene, sillä jo vuosituhansia sitten filosofit ovat pohtineet samoja kysymyksiä</a:t>
            </a:r>
          </a:p>
          <a:p>
            <a:r>
              <a:rPr lang="fi-FI" dirty="0" smtClean="0"/>
              <a:t>Vaikka kysymykset eivät sinänsä vanhene, ne saavat uusia ilmenemismuotoja, kun maailma </a:t>
            </a:r>
            <a:r>
              <a:rPr lang="fi-FI" smtClean="0"/>
              <a:t>muuttuu ympärillä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2163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242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  Millaisia ovat filosofiset kysymykset?    Mikä tekee kysymyksestä filosofisen?</vt:lpstr>
      <vt:lpstr>PowerPoint Presentation</vt:lpstr>
      <vt:lpstr>                 Filosofian osa-alueet</vt:lpstr>
      <vt:lpstr>                   Mitä filosofit tekevät?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Millaisia ovat filosofiset kysymykset?</dc:title>
  <dc:creator>Minna</dc:creator>
  <cp:lastModifiedBy>Minna</cp:lastModifiedBy>
  <cp:revision>13</cp:revision>
  <dcterms:created xsi:type="dcterms:W3CDTF">2020-04-15T14:59:10Z</dcterms:created>
  <dcterms:modified xsi:type="dcterms:W3CDTF">2020-04-15T15:45:00Z</dcterms:modified>
</cp:coreProperties>
</file>