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embeddedFontLst>
    <p:embeddedFont>
      <p:font typeface="Verdana" panose="020B0604030504040204" pitchFamily="34" charset="0"/>
      <p:regular r:id="rId15"/>
      <p:bold r:id="rId16"/>
      <p:italic r:id="rId17"/>
      <p:boldItalic r:id="rId18"/>
    </p:embeddedFont>
    <p:embeddedFont>
      <p:font typeface="Merriweather Sans" panose="020B0604020202020204" charset="0"/>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tti Kohi"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118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9-10-14T10:27:54.726" idx="2">
    <p:pos x="6000" y="100"/>
    <p:text>sama ongelma: tämä on heijastuksia, mutta tarkoitettu jaettavaksi</p:text>
  </p:cm>
  <p:cm authorId="0" dt="2019-10-14T10:27:54.726" idx="1">
    <p:pos x="6000" y="0"/>
    <p:text>Hioin pari pientä juttua, nyt minusta ok</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200" b="0" i="0"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4" name="Shape 4"/>
          <p:cNvSpPr txBox="1">
            <a:spLocks noGrp="1"/>
          </p:cNvSpPr>
          <p:nvPr>
            <p:ph type="dt" idx="10"/>
          </p:nvPr>
        </p:nvSpPr>
        <p:spPr>
          <a:xfrm>
            <a:off x="3886200" y="0"/>
            <a:ext cx="2971799" cy="457200"/>
          </a:xfrm>
          <a:prstGeom prst="rect">
            <a:avLst/>
          </a:prstGeom>
          <a:noFill/>
          <a:ln>
            <a:noFill/>
          </a:ln>
        </p:spPr>
        <p:txBody>
          <a:bodyPr lIns="91425" tIns="91425" rIns="91425" bIns="91425" anchor="t" anchorCtr="0"/>
          <a:lstStyle>
            <a:lvl1pPr marL="0" marR="0" lvl="0" indent="0" algn="r" rtl="0">
              <a:spcBef>
                <a:spcPts val="0"/>
              </a:spcBef>
              <a:spcAft>
                <a:spcPts val="0"/>
              </a:spcAft>
              <a:buNone/>
              <a:defRPr sz="1200" b="0" i="0"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6" name="Shape 6"/>
          <p:cNvSpPr txBox="1">
            <a:spLocks noGrp="1"/>
          </p:cNvSpPr>
          <p:nvPr>
            <p:ph type="body" idx="1"/>
          </p:nvPr>
        </p:nvSpPr>
        <p:spPr>
          <a:xfrm>
            <a:off x="914400" y="4343400"/>
            <a:ext cx="5029199" cy="4114800"/>
          </a:xfrm>
          <a:prstGeom prst="rect">
            <a:avLst/>
          </a:prstGeom>
          <a:noFill/>
          <a:ln>
            <a:noFill/>
          </a:ln>
        </p:spPr>
        <p:txBody>
          <a:bodyPr lIns="91425" tIns="91425" rIns="91425" bIns="91425" anchor="t" anchorCtr="0"/>
          <a:lstStyle>
            <a:lvl1pPr marL="0" marR="0" lvl="0" indent="0" algn="l" rtl="0">
              <a:spcBef>
                <a:spcPts val="360"/>
              </a:spcBef>
              <a:spcAft>
                <a:spcPts val="0"/>
              </a:spcAft>
              <a:buNone/>
              <a:defRPr sz="1200" b="0" i="0"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360"/>
              </a:spcBef>
              <a:spcAft>
                <a:spcPts val="0"/>
              </a:spcAft>
              <a:buNone/>
              <a:defRPr sz="1200" b="0" i="0"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360"/>
              </a:spcBef>
              <a:spcAft>
                <a:spcPts val="0"/>
              </a:spcAft>
              <a:buNone/>
              <a:defRPr sz="1200" b="0" i="0"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360"/>
              </a:spcBef>
              <a:spcAft>
                <a:spcPts val="0"/>
              </a:spcAft>
              <a:buNone/>
              <a:defRPr sz="1200" b="0" i="0"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360"/>
              </a:spcBef>
              <a:spcAft>
                <a:spcPts val="0"/>
              </a:spcAft>
              <a:buNone/>
              <a:defRPr sz="1200" b="0" i="0"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6800"/>
            <a:ext cx="2971799" cy="457200"/>
          </a:xfrm>
          <a:prstGeom prst="rect">
            <a:avLst/>
          </a:prstGeom>
          <a:noFill/>
          <a:ln>
            <a:noFill/>
          </a:ln>
        </p:spPr>
        <p:txBody>
          <a:bodyPr lIns="91425" tIns="91425" rIns="91425" bIns="91425" anchor="b" anchorCtr="0"/>
          <a:lstStyle>
            <a:lvl1pPr marL="0" marR="0" lvl="0" indent="0" algn="l" rtl="0">
              <a:spcBef>
                <a:spcPts val="0"/>
              </a:spcBef>
              <a:spcAft>
                <a:spcPts val="0"/>
              </a:spcAft>
              <a:buNone/>
              <a:defRPr sz="1200" b="0" i="0"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8" name="Shape 8"/>
          <p:cNvSpPr txBox="1">
            <a:spLocks noGrp="1"/>
          </p:cNvSpPr>
          <p:nvPr>
            <p:ph type="sldNum" idx="12"/>
          </p:nvPr>
        </p:nvSpPr>
        <p:spPr>
          <a:xfrm>
            <a:off x="3886200" y="8686800"/>
            <a:ext cx="2971799" cy="457200"/>
          </a:xfrm>
          <a:prstGeom prst="rect">
            <a:avLst/>
          </a:prstGeom>
          <a:noFill/>
          <a:ln>
            <a:noFill/>
          </a:ln>
        </p:spPr>
        <p:txBody>
          <a:bodyPr lIns="91425" tIns="45700" rIns="91425" bIns="45700" anchor="b" anchorCtr="0">
            <a:noAutofit/>
          </a:bodyPr>
          <a:lstStyle/>
          <a:p>
            <a:pPr marL="0" marR="0" lvl="0" indent="0" algn="r" rtl="0">
              <a:spcBef>
                <a:spcPts val="0"/>
              </a:spcBef>
              <a:spcAft>
                <a:spcPts val="0"/>
              </a:spcAft>
              <a:buSzPct val="25000"/>
              <a:buNone/>
            </a:pPr>
            <a:fld id="{00000000-1234-1234-1234-123412341234}" type="slidenum">
              <a:rPr lang="fi-FI" sz="1200" b="0" i="0" u="none" strike="noStrike" cap="none">
                <a:solidFill>
                  <a:schemeClr val="dk1"/>
                </a:solidFill>
                <a:latin typeface="Merriweather Sans"/>
                <a:ea typeface="Merriweather Sans"/>
                <a:cs typeface="Merriweather Sans"/>
                <a:sym typeface="Merriweather Sans"/>
              </a:rPr>
              <a:t>‹#›</a:t>
            </a:fld>
            <a:endParaRPr lang="fi-FI" sz="1200" b="0" i="0" u="none" strike="noStrike" cap="none">
              <a:solidFill>
                <a:schemeClr val="dk1"/>
              </a:solidFill>
              <a:latin typeface="Merriweather Sans"/>
              <a:ea typeface="Merriweather Sans"/>
              <a:cs typeface="Merriweather Sans"/>
              <a:sym typeface="Merriweather Sans"/>
            </a:endParaRPr>
          </a:p>
        </p:txBody>
      </p:sp>
    </p:spTree>
    <p:extLst>
      <p:ext uri="{BB962C8B-B14F-4D97-AF65-F5344CB8AC3E}">
        <p14:creationId xmlns:p14="http://schemas.microsoft.com/office/powerpoint/2010/main" val="1481415339"/>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Shape 84"/>
          <p:cNvSpPr txBox="1">
            <a:spLocks noGrp="1"/>
          </p:cNvSpPr>
          <p:nvPr>
            <p:ph type="sldNum" idx="12"/>
          </p:nvPr>
        </p:nvSpPr>
        <p:spPr>
          <a:xfrm>
            <a:off x="3886200" y="8686800"/>
            <a:ext cx="2971799" cy="457200"/>
          </a:xfrm>
          <a:prstGeom prst="rect">
            <a:avLst/>
          </a:prstGeom>
          <a:noFill/>
          <a:ln>
            <a:noFill/>
          </a:ln>
        </p:spPr>
        <p:txBody>
          <a:bodyPr lIns="91425" tIns="45700" rIns="91425" bIns="45700" anchor="b" anchorCtr="0">
            <a:noAutofit/>
          </a:bodyPr>
          <a:lstStyle/>
          <a:p>
            <a:pPr marL="0" marR="0" lvl="0" indent="0" algn="r" rtl="0">
              <a:spcBef>
                <a:spcPts val="0"/>
              </a:spcBef>
              <a:spcAft>
                <a:spcPts val="0"/>
              </a:spcAft>
              <a:buSzPct val="25000"/>
              <a:buNone/>
            </a:pPr>
            <a:fld id="{00000000-1234-1234-1234-123412341234}" type="slidenum">
              <a:rPr lang="fi-FI" sz="1200" b="0" i="0" u="none" strike="noStrike" cap="none">
                <a:solidFill>
                  <a:schemeClr val="dk1"/>
                </a:solidFill>
                <a:latin typeface="Merriweather Sans"/>
                <a:ea typeface="Merriweather Sans"/>
                <a:cs typeface="Merriweather Sans"/>
                <a:sym typeface="Merriweather Sans"/>
              </a:rPr>
              <a:t>1</a:t>
            </a:fld>
            <a:endParaRPr lang="fi-FI" sz="1200" b="0" i="0" u="none" strike="noStrike" cap="none">
              <a:solidFill>
                <a:schemeClr val="dk1"/>
              </a:solidFill>
              <a:latin typeface="Merriweather Sans"/>
              <a:ea typeface="Merriweather Sans"/>
              <a:cs typeface="Merriweather Sans"/>
              <a:sym typeface="Merriweather Sans"/>
            </a:endParaRPr>
          </a:p>
        </p:txBody>
      </p:sp>
      <p:sp>
        <p:nvSpPr>
          <p:cNvPr id="85" name="Shape 8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86" name="Shape 86"/>
          <p:cNvSpPr txBox="1">
            <a:spLocks noGrp="1"/>
          </p:cNvSpPr>
          <p:nvPr>
            <p:ph type="body" idx="1"/>
          </p:nvPr>
        </p:nvSpPr>
        <p:spPr>
          <a:xfrm>
            <a:off x="914400" y="4343400"/>
            <a:ext cx="5029199" cy="41148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Merriweather Sans"/>
              <a:ea typeface="Merriweather Sans"/>
              <a:cs typeface="Merriweather Sans"/>
              <a:sym typeface="Merriweather Sans"/>
            </a:endParaRPr>
          </a:p>
        </p:txBody>
      </p:sp>
    </p:spTree>
    <p:extLst>
      <p:ext uri="{BB962C8B-B14F-4D97-AF65-F5344CB8AC3E}">
        <p14:creationId xmlns:p14="http://schemas.microsoft.com/office/powerpoint/2010/main" val="8753053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Shape 15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8" name="Shape 158"/>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a:spcBef>
                <a:spcPts val="0"/>
              </a:spcBef>
              <a:buNone/>
            </a:pPr>
            <a:endParaRPr/>
          </a:p>
        </p:txBody>
      </p:sp>
      <p:sp>
        <p:nvSpPr>
          <p:cNvPr id="159" name="Shape 159"/>
          <p:cNvSpPr txBox="1">
            <a:spLocks noGrp="1"/>
          </p:cNvSpPr>
          <p:nvPr>
            <p:ph type="sldNum" idx="12"/>
          </p:nvPr>
        </p:nvSpPr>
        <p:spPr>
          <a:xfrm>
            <a:off x="3886200" y="8686800"/>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fi-FI"/>
              <a:t>10</a:t>
            </a:fld>
            <a:endParaRPr lang="fi-FI"/>
          </a:p>
        </p:txBody>
      </p:sp>
    </p:spTree>
    <p:extLst>
      <p:ext uri="{BB962C8B-B14F-4D97-AF65-F5344CB8AC3E}">
        <p14:creationId xmlns:p14="http://schemas.microsoft.com/office/powerpoint/2010/main" val="33551268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Shape 1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7" name="Shape 167"/>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a:spcBef>
                <a:spcPts val="0"/>
              </a:spcBef>
              <a:buNone/>
            </a:pPr>
            <a:endParaRPr/>
          </a:p>
        </p:txBody>
      </p:sp>
      <p:sp>
        <p:nvSpPr>
          <p:cNvPr id="168" name="Shape 168"/>
          <p:cNvSpPr txBox="1">
            <a:spLocks noGrp="1"/>
          </p:cNvSpPr>
          <p:nvPr>
            <p:ph type="sldNum" idx="12"/>
          </p:nvPr>
        </p:nvSpPr>
        <p:spPr>
          <a:xfrm>
            <a:off x="3886200" y="8686800"/>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fi-FI"/>
              <a:t>11</a:t>
            </a:fld>
            <a:endParaRPr lang="fi-FI"/>
          </a:p>
        </p:txBody>
      </p:sp>
    </p:spTree>
    <p:extLst>
      <p:ext uri="{BB962C8B-B14F-4D97-AF65-F5344CB8AC3E}">
        <p14:creationId xmlns:p14="http://schemas.microsoft.com/office/powerpoint/2010/main" val="5778102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5" name="Shape 175"/>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rtl="0">
              <a:spcBef>
                <a:spcPts val="0"/>
              </a:spcBef>
              <a:buNone/>
            </a:pPr>
            <a:endParaRPr/>
          </a:p>
        </p:txBody>
      </p:sp>
      <p:sp>
        <p:nvSpPr>
          <p:cNvPr id="176" name="Shape 176"/>
          <p:cNvSpPr txBox="1">
            <a:spLocks noGrp="1"/>
          </p:cNvSpPr>
          <p:nvPr>
            <p:ph type="sldNum" idx="12"/>
          </p:nvPr>
        </p:nvSpPr>
        <p:spPr>
          <a:xfrm>
            <a:off x="3886200" y="8686800"/>
            <a:ext cx="2971800" cy="457200"/>
          </a:xfrm>
          <a:prstGeom prst="rect">
            <a:avLst/>
          </a:prstGeom>
        </p:spPr>
        <p:txBody>
          <a:bodyPr lIns="91425" tIns="45700" rIns="91425" bIns="45700" anchor="b" anchorCtr="0">
            <a:noAutofit/>
          </a:bodyPr>
          <a:lstStyle/>
          <a:p>
            <a:pPr lvl="0" rtl="0">
              <a:spcBef>
                <a:spcPts val="0"/>
              </a:spcBef>
              <a:buClr>
                <a:srgbClr val="000000"/>
              </a:buClr>
              <a:buSzPct val="25000"/>
              <a:buFont typeface="Arial"/>
              <a:buNone/>
            </a:pPr>
            <a:fld id="{00000000-1234-1234-1234-123412341234}" type="slidenum">
              <a:rPr lang="fi-FI"/>
              <a:t>12</a:t>
            </a:fld>
            <a:endParaRPr lang="fi-FI"/>
          </a:p>
        </p:txBody>
      </p:sp>
    </p:spTree>
    <p:extLst>
      <p:ext uri="{BB962C8B-B14F-4D97-AF65-F5344CB8AC3E}">
        <p14:creationId xmlns:p14="http://schemas.microsoft.com/office/powerpoint/2010/main" val="1136187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2" name="Shape 92"/>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a:spcBef>
                <a:spcPts val="0"/>
              </a:spcBef>
              <a:buNone/>
            </a:pPr>
            <a:endParaRPr/>
          </a:p>
        </p:txBody>
      </p:sp>
      <p:sp>
        <p:nvSpPr>
          <p:cNvPr id="93" name="Shape 93"/>
          <p:cNvSpPr txBox="1">
            <a:spLocks noGrp="1"/>
          </p:cNvSpPr>
          <p:nvPr>
            <p:ph type="sldNum" idx="12"/>
          </p:nvPr>
        </p:nvSpPr>
        <p:spPr>
          <a:xfrm>
            <a:off x="3886200" y="8686800"/>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fi-FI"/>
              <a:t>2</a:t>
            </a:fld>
            <a:endParaRPr lang="fi-FI"/>
          </a:p>
        </p:txBody>
      </p:sp>
    </p:spTree>
    <p:extLst>
      <p:ext uri="{BB962C8B-B14F-4D97-AF65-F5344CB8AC3E}">
        <p14:creationId xmlns:p14="http://schemas.microsoft.com/office/powerpoint/2010/main" val="42014532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Shape 9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9" name="Shape 99"/>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a:spcBef>
                <a:spcPts val="0"/>
              </a:spcBef>
              <a:buNone/>
            </a:pPr>
            <a:endParaRPr/>
          </a:p>
        </p:txBody>
      </p:sp>
      <p:sp>
        <p:nvSpPr>
          <p:cNvPr id="100" name="Shape 100"/>
          <p:cNvSpPr txBox="1">
            <a:spLocks noGrp="1"/>
          </p:cNvSpPr>
          <p:nvPr>
            <p:ph type="sldNum" idx="12"/>
          </p:nvPr>
        </p:nvSpPr>
        <p:spPr>
          <a:xfrm>
            <a:off x="3886200" y="8686800"/>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fi-FI"/>
              <a:t>3</a:t>
            </a:fld>
            <a:endParaRPr lang="fi-FI"/>
          </a:p>
        </p:txBody>
      </p:sp>
    </p:spTree>
    <p:extLst>
      <p:ext uri="{BB962C8B-B14F-4D97-AF65-F5344CB8AC3E}">
        <p14:creationId xmlns:p14="http://schemas.microsoft.com/office/powerpoint/2010/main" val="10495276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txBox="1">
            <a:spLocks noGrp="1"/>
          </p:cNvSpPr>
          <p:nvPr>
            <p:ph type="body" idx="1"/>
          </p:nvPr>
        </p:nvSpPr>
        <p:spPr>
          <a:xfrm>
            <a:off x="914400" y="4343400"/>
            <a:ext cx="5029199" cy="4114800"/>
          </a:xfrm>
          <a:prstGeom prst="rect">
            <a:avLst/>
          </a:prstGeom>
        </p:spPr>
        <p:txBody>
          <a:bodyPr lIns="91425" tIns="91425" rIns="91425" bIns="91425" anchor="t" anchorCtr="0">
            <a:noAutofit/>
          </a:bodyPr>
          <a:lstStyle/>
          <a:p>
            <a:pPr lvl="0">
              <a:spcBef>
                <a:spcPts val="0"/>
              </a:spcBef>
              <a:buNone/>
            </a:pPr>
            <a:endParaRPr/>
          </a:p>
        </p:txBody>
      </p:sp>
      <p:sp>
        <p:nvSpPr>
          <p:cNvPr id="107" name="Shape 10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0198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5" name="Shape 115"/>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a:spcBef>
                <a:spcPts val="0"/>
              </a:spcBef>
              <a:buNone/>
            </a:pPr>
            <a:endParaRPr/>
          </a:p>
        </p:txBody>
      </p:sp>
      <p:sp>
        <p:nvSpPr>
          <p:cNvPr id="116" name="Shape 116"/>
          <p:cNvSpPr txBox="1">
            <a:spLocks noGrp="1"/>
          </p:cNvSpPr>
          <p:nvPr>
            <p:ph type="sldNum" idx="12"/>
          </p:nvPr>
        </p:nvSpPr>
        <p:spPr>
          <a:xfrm>
            <a:off x="3886200" y="8686800"/>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fi-FI"/>
              <a:t>5</a:t>
            </a:fld>
            <a:endParaRPr lang="fi-FI"/>
          </a:p>
        </p:txBody>
      </p:sp>
    </p:spTree>
    <p:extLst>
      <p:ext uri="{BB962C8B-B14F-4D97-AF65-F5344CB8AC3E}">
        <p14:creationId xmlns:p14="http://schemas.microsoft.com/office/powerpoint/2010/main" val="2079637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7" name="Shape 127"/>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a:spcBef>
                <a:spcPts val="0"/>
              </a:spcBef>
              <a:buNone/>
            </a:pPr>
            <a:endParaRPr/>
          </a:p>
        </p:txBody>
      </p:sp>
      <p:sp>
        <p:nvSpPr>
          <p:cNvPr id="128" name="Shape 128"/>
          <p:cNvSpPr txBox="1">
            <a:spLocks noGrp="1"/>
          </p:cNvSpPr>
          <p:nvPr>
            <p:ph type="sldNum" idx="12"/>
          </p:nvPr>
        </p:nvSpPr>
        <p:spPr>
          <a:xfrm>
            <a:off x="3886200" y="8686800"/>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fi-FI"/>
              <a:t>6</a:t>
            </a:fld>
            <a:endParaRPr lang="fi-FI"/>
          </a:p>
        </p:txBody>
      </p:sp>
    </p:spTree>
    <p:extLst>
      <p:ext uri="{BB962C8B-B14F-4D97-AF65-F5344CB8AC3E}">
        <p14:creationId xmlns:p14="http://schemas.microsoft.com/office/powerpoint/2010/main" val="3550947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4" name="Shape 134"/>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a:spcBef>
                <a:spcPts val="0"/>
              </a:spcBef>
              <a:buNone/>
            </a:pPr>
            <a:endParaRPr/>
          </a:p>
        </p:txBody>
      </p:sp>
      <p:sp>
        <p:nvSpPr>
          <p:cNvPr id="135" name="Shape 135"/>
          <p:cNvSpPr txBox="1">
            <a:spLocks noGrp="1"/>
          </p:cNvSpPr>
          <p:nvPr>
            <p:ph type="sldNum" idx="12"/>
          </p:nvPr>
        </p:nvSpPr>
        <p:spPr>
          <a:xfrm>
            <a:off x="3886200" y="8686800"/>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fi-FI"/>
              <a:t>7</a:t>
            </a:fld>
            <a:endParaRPr lang="fi-FI"/>
          </a:p>
        </p:txBody>
      </p:sp>
    </p:spTree>
    <p:extLst>
      <p:ext uri="{BB962C8B-B14F-4D97-AF65-F5344CB8AC3E}">
        <p14:creationId xmlns:p14="http://schemas.microsoft.com/office/powerpoint/2010/main" val="25062008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Shape 14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1" name="Shape 141"/>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a:spcBef>
                <a:spcPts val="0"/>
              </a:spcBef>
              <a:buNone/>
            </a:pPr>
            <a:endParaRPr/>
          </a:p>
        </p:txBody>
      </p:sp>
      <p:sp>
        <p:nvSpPr>
          <p:cNvPr id="142" name="Shape 142"/>
          <p:cNvSpPr txBox="1">
            <a:spLocks noGrp="1"/>
          </p:cNvSpPr>
          <p:nvPr>
            <p:ph type="sldNum" idx="12"/>
          </p:nvPr>
        </p:nvSpPr>
        <p:spPr>
          <a:xfrm>
            <a:off x="3886200" y="8686800"/>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fi-FI"/>
              <a:t>8</a:t>
            </a:fld>
            <a:endParaRPr lang="fi-FI"/>
          </a:p>
        </p:txBody>
      </p:sp>
    </p:spTree>
    <p:extLst>
      <p:ext uri="{BB962C8B-B14F-4D97-AF65-F5344CB8AC3E}">
        <p14:creationId xmlns:p14="http://schemas.microsoft.com/office/powerpoint/2010/main" val="32577052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9" name="Shape 149"/>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a:spcBef>
                <a:spcPts val="0"/>
              </a:spcBef>
              <a:buNone/>
            </a:pPr>
            <a:endParaRPr/>
          </a:p>
        </p:txBody>
      </p:sp>
      <p:sp>
        <p:nvSpPr>
          <p:cNvPr id="150" name="Shape 150"/>
          <p:cNvSpPr txBox="1">
            <a:spLocks noGrp="1"/>
          </p:cNvSpPr>
          <p:nvPr>
            <p:ph type="sldNum" idx="12"/>
          </p:nvPr>
        </p:nvSpPr>
        <p:spPr>
          <a:xfrm>
            <a:off x="3886200" y="8686800"/>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fi-FI"/>
              <a:t>9</a:t>
            </a:fld>
            <a:endParaRPr lang="fi-FI"/>
          </a:p>
        </p:txBody>
      </p:sp>
    </p:spTree>
    <p:extLst>
      <p:ext uri="{BB962C8B-B14F-4D97-AF65-F5344CB8AC3E}">
        <p14:creationId xmlns:p14="http://schemas.microsoft.com/office/powerpoint/2010/main" val="558367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Tyhjä">
    <p:spTree>
      <p:nvGrpSpPr>
        <p:cNvPr id="1" name="Shape 14"/>
        <p:cNvGrpSpPr/>
        <p:nvPr/>
      </p:nvGrpSpPr>
      <p:grpSpPr>
        <a:xfrm>
          <a:off x="0" y="0"/>
          <a:ext cx="0" cy="0"/>
          <a:chOff x="0" y="0"/>
          <a:chExt cx="0" cy="0"/>
        </a:xfrm>
      </p:grpSpPr>
      <p:sp>
        <p:nvSpPr>
          <p:cNvPr id="15" name="Shape 15"/>
          <p:cNvSpPr txBox="1">
            <a:spLocks noGrp="1"/>
          </p:cNvSpPr>
          <p:nvPr>
            <p:ph type="dt" idx="10"/>
          </p:nvPr>
        </p:nvSpPr>
        <p:spPr>
          <a:xfrm>
            <a:off x="685800" y="6248400"/>
            <a:ext cx="1904999"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16" name="Shape 16"/>
          <p:cNvSpPr txBox="1">
            <a:spLocks noGrp="1"/>
          </p:cNvSpPr>
          <p:nvPr>
            <p:ph type="ftr" idx="11"/>
          </p:nvPr>
        </p:nvSpPr>
        <p:spPr>
          <a:xfrm>
            <a:off x="3124200" y="6248400"/>
            <a:ext cx="2895600"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17" name="Shape 17"/>
          <p:cNvSpPr txBox="1">
            <a:spLocks noGrp="1"/>
          </p:cNvSpPr>
          <p:nvPr>
            <p:ph type="sldNum" idx="12"/>
          </p:nvPr>
        </p:nvSpPr>
        <p:spPr>
          <a:xfrm>
            <a:off x="6553200" y="6248400"/>
            <a:ext cx="1904999" cy="4572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fld id="{00000000-1234-1234-1234-123412341234}" type="slidenum">
              <a:rPr lang="fi-FI" sz="2400" b="0" i="1" u="none" strike="noStrike" cap="none">
                <a:solidFill>
                  <a:schemeClr val="dk1"/>
                </a:solidFill>
                <a:latin typeface="Merriweather Sans"/>
                <a:ea typeface="Merriweather Sans"/>
                <a:cs typeface="Merriweather Sans"/>
                <a:sym typeface="Merriweather Sans"/>
              </a:rPr>
              <a:t>‹#›</a:t>
            </a:fld>
            <a:endParaRPr lang="fi-FI" sz="2400" b="0" i="1" u="none" strike="noStrike" cap="none">
              <a:solidFill>
                <a:schemeClr val="dk1"/>
              </a:solidFill>
              <a:latin typeface="Merriweather Sans"/>
              <a:ea typeface="Merriweather Sans"/>
              <a:cs typeface="Merriweather Sans"/>
              <a:sym typeface="Merriweather San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Otsikko ja pystysuora teksti">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685800" y="228600"/>
            <a:ext cx="7772400" cy="9144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2800" b="1" i="0" u="none" strike="noStrike" cap="none">
                <a:solidFill>
                  <a:schemeClr val="dk2"/>
                </a:solidFill>
                <a:latin typeface="Verdana"/>
                <a:ea typeface="Verdana"/>
                <a:cs typeface="Verdana"/>
                <a:sym typeface="Verdana"/>
              </a:defRPr>
            </a:lvl1pPr>
            <a:lvl2pPr marL="0" marR="0" lvl="1" indent="0" algn="ctr" rtl="0">
              <a:spcBef>
                <a:spcPts val="0"/>
              </a:spcBef>
              <a:spcAft>
                <a:spcPts val="0"/>
              </a:spcAft>
              <a:buNone/>
              <a:defRPr sz="2800" b="1" i="0" u="none" strike="noStrike" cap="none">
                <a:solidFill>
                  <a:schemeClr val="dk2"/>
                </a:solidFill>
                <a:latin typeface="Verdana"/>
                <a:ea typeface="Verdana"/>
                <a:cs typeface="Verdana"/>
                <a:sym typeface="Verdana"/>
              </a:defRPr>
            </a:lvl2pPr>
            <a:lvl3pPr marL="0" marR="0" lvl="2" indent="0" algn="ctr" rtl="0">
              <a:spcBef>
                <a:spcPts val="0"/>
              </a:spcBef>
              <a:spcAft>
                <a:spcPts val="0"/>
              </a:spcAft>
              <a:buNone/>
              <a:defRPr sz="2800" b="1" i="0" u="none" strike="noStrike" cap="none">
                <a:solidFill>
                  <a:schemeClr val="dk2"/>
                </a:solidFill>
                <a:latin typeface="Verdana"/>
                <a:ea typeface="Verdana"/>
                <a:cs typeface="Verdana"/>
                <a:sym typeface="Verdana"/>
              </a:defRPr>
            </a:lvl3pPr>
            <a:lvl4pPr marL="0" marR="0" lvl="3" indent="0" algn="ctr" rtl="0">
              <a:spcBef>
                <a:spcPts val="0"/>
              </a:spcBef>
              <a:spcAft>
                <a:spcPts val="0"/>
              </a:spcAft>
              <a:buNone/>
              <a:defRPr sz="2800" b="1" i="0" u="none" strike="noStrike" cap="none">
                <a:solidFill>
                  <a:schemeClr val="dk2"/>
                </a:solidFill>
                <a:latin typeface="Verdana"/>
                <a:ea typeface="Verdana"/>
                <a:cs typeface="Verdana"/>
                <a:sym typeface="Verdana"/>
              </a:defRPr>
            </a:lvl4pPr>
            <a:lvl5pPr marL="0" marR="0" lvl="4" indent="0" algn="ctr" rtl="0">
              <a:spcBef>
                <a:spcPts val="0"/>
              </a:spcBef>
              <a:spcAft>
                <a:spcPts val="0"/>
              </a:spcAft>
              <a:buNone/>
              <a:defRPr sz="2800" b="1" i="0" u="none" strike="noStrike" cap="none">
                <a:solidFill>
                  <a:schemeClr val="dk2"/>
                </a:solidFill>
                <a:latin typeface="Verdana"/>
                <a:ea typeface="Verdana"/>
                <a:cs typeface="Verdana"/>
                <a:sym typeface="Verdana"/>
              </a:defRPr>
            </a:lvl5pPr>
            <a:lvl6pPr marL="457200" marR="0" lvl="5" indent="0" algn="ctr" rtl="0">
              <a:spcBef>
                <a:spcPts val="0"/>
              </a:spcBef>
              <a:spcAft>
                <a:spcPts val="0"/>
              </a:spcAft>
              <a:buNone/>
              <a:defRPr sz="2800" b="1" i="0" u="none" strike="noStrike" cap="none">
                <a:solidFill>
                  <a:schemeClr val="dk2"/>
                </a:solidFill>
                <a:latin typeface="Verdana"/>
                <a:ea typeface="Verdana"/>
                <a:cs typeface="Verdana"/>
                <a:sym typeface="Verdana"/>
              </a:defRPr>
            </a:lvl6pPr>
            <a:lvl7pPr marL="914400" marR="0" lvl="6" indent="0" algn="ctr" rtl="0">
              <a:spcBef>
                <a:spcPts val="0"/>
              </a:spcBef>
              <a:spcAft>
                <a:spcPts val="0"/>
              </a:spcAft>
              <a:buNone/>
              <a:defRPr sz="2800" b="1" i="0" u="none" strike="noStrike" cap="none">
                <a:solidFill>
                  <a:schemeClr val="dk2"/>
                </a:solidFill>
                <a:latin typeface="Verdana"/>
                <a:ea typeface="Verdana"/>
                <a:cs typeface="Verdana"/>
                <a:sym typeface="Verdana"/>
              </a:defRPr>
            </a:lvl7pPr>
            <a:lvl8pPr marL="1371600" marR="0" lvl="7" indent="0" algn="ctr" rtl="0">
              <a:spcBef>
                <a:spcPts val="0"/>
              </a:spcBef>
              <a:spcAft>
                <a:spcPts val="0"/>
              </a:spcAft>
              <a:buNone/>
              <a:defRPr sz="2800" b="1" i="0" u="none" strike="noStrike" cap="none">
                <a:solidFill>
                  <a:schemeClr val="dk2"/>
                </a:solidFill>
                <a:latin typeface="Verdana"/>
                <a:ea typeface="Verdana"/>
                <a:cs typeface="Verdana"/>
                <a:sym typeface="Verdana"/>
              </a:defRPr>
            </a:lvl8pPr>
            <a:lvl9pPr marL="1828800" marR="0" lvl="8" indent="0" algn="ctr" rtl="0">
              <a:spcBef>
                <a:spcPts val="0"/>
              </a:spcBef>
              <a:spcAft>
                <a:spcPts val="0"/>
              </a:spcAft>
              <a:buNone/>
              <a:defRPr sz="2800" b="1" i="0" u="none" strike="noStrike" cap="none">
                <a:solidFill>
                  <a:schemeClr val="dk2"/>
                </a:solidFill>
                <a:latin typeface="Verdana"/>
                <a:ea typeface="Verdana"/>
                <a:cs typeface="Verdana"/>
                <a:sym typeface="Verdana"/>
              </a:defRPr>
            </a:lvl9pPr>
          </a:lstStyle>
          <a:p>
            <a:endParaRPr/>
          </a:p>
        </p:txBody>
      </p:sp>
      <p:sp>
        <p:nvSpPr>
          <p:cNvPr id="73" name="Shape 73"/>
          <p:cNvSpPr txBox="1">
            <a:spLocks noGrp="1"/>
          </p:cNvSpPr>
          <p:nvPr>
            <p:ph type="body" idx="1"/>
          </p:nvPr>
        </p:nvSpPr>
        <p:spPr>
          <a:xfrm rot="5400000">
            <a:off x="2324099" y="-38100"/>
            <a:ext cx="4495800" cy="7772400"/>
          </a:xfrm>
          <a:prstGeom prst="rect">
            <a:avLst/>
          </a:prstGeom>
          <a:noFill/>
          <a:ln>
            <a:noFill/>
          </a:ln>
        </p:spPr>
        <p:txBody>
          <a:bodyPr lIns="91425" tIns="91425" rIns="91425" bIns="91425" anchor="t" anchorCtr="0"/>
          <a:lstStyle>
            <a:lvl1pPr marL="342900" marR="0" lvl="0" indent="-215900" algn="l" rtl="0">
              <a:spcBef>
                <a:spcPts val="400"/>
              </a:spcBef>
              <a:spcAft>
                <a:spcPts val="0"/>
              </a:spcAft>
              <a:buClr>
                <a:schemeClr val="dk1"/>
              </a:buClr>
              <a:buSzPct val="100000"/>
              <a:buFont typeface="Verdana"/>
              <a:buChar char="•"/>
              <a:defRPr sz="2000" b="0" i="0" u="none" strike="noStrike" cap="none">
                <a:solidFill>
                  <a:schemeClr val="dk1"/>
                </a:solidFill>
                <a:latin typeface="Verdana"/>
                <a:ea typeface="Verdana"/>
                <a:cs typeface="Verdana"/>
                <a:sym typeface="Verdana"/>
              </a:defRPr>
            </a:lvl1pPr>
            <a:lvl2pPr marL="742950" marR="0" lvl="1" indent="-17145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2pPr>
            <a:lvl3pPr marL="1143000" marR="0" lvl="2"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3pPr>
            <a:lvl4pPr marL="1600200" marR="0" lvl="3"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4pPr>
            <a:lvl5pPr marL="2057400" marR="0" lvl="4"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5pPr>
            <a:lvl6pPr marL="2514600" marR="0" lvl="5"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6pPr>
            <a:lvl7pPr marL="2971800" marR="0" lvl="6"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7pPr>
            <a:lvl8pPr marL="3429000" marR="0" lvl="7"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8pPr>
            <a:lvl9pPr marL="3886200" marR="0" lvl="8"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9pPr>
          </a:lstStyle>
          <a:p>
            <a:endParaRPr/>
          </a:p>
        </p:txBody>
      </p:sp>
      <p:sp>
        <p:nvSpPr>
          <p:cNvPr id="74" name="Shape 74"/>
          <p:cNvSpPr txBox="1">
            <a:spLocks noGrp="1"/>
          </p:cNvSpPr>
          <p:nvPr>
            <p:ph type="dt" idx="10"/>
          </p:nvPr>
        </p:nvSpPr>
        <p:spPr>
          <a:xfrm>
            <a:off x="685800" y="6248400"/>
            <a:ext cx="1904999"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75" name="Shape 75"/>
          <p:cNvSpPr txBox="1">
            <a:spLocks noGrp="1"/>
          </p:cNvSpPr>
          <p:nvPr>
            <p:ph type="ftr" idx="11"/>
          </p:nvPr>
        </p:nvSpPr>
        <p:spPr>
          <a:xfrm>
            <a:off x="3124200" y="6248400"/>
            <a:ext cx="2895600"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76" name="Shape 76"/>
          <p:cNvSpPr txBox="1">
            <a:spLocks noGrp="1"/>
          </p:cNvSpPr>
          <p:nvPr>
            <p:ph type="sldNum" idx="12"/>
          </p:nvPr>
        </p:nvSpPr>
        <p:spPr>
          <a:xfrm>
            <a:off x="6553200" y="6248400"/>
            <a:ext cx="1904999" cy="4572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fld id="{00000000-1234-1234-1234-123412341234}" type="slidenum">
              <a:rPr lang="fi-FI" sz="2400" b="0" i="1" u="none" strike="noStrike" cap="none">
                <a:solidFill>
                  <a:schemeClr val="dk1"/>
                </a:solidFill>
                <a:latin typeface="Merriweather Sans"/>
                <a:ea typeface="Merriweather Sans"/>
                <a:cs typeface="Merriweather Sans"/>
                <a:sym typeface="Merriweather Sans"/>
              </a:rPr>
              <a:t>‹#›</a:t>
            </a:fld>
            <a:endParaRPr lang="fi-FI" sz="2400" b="0" i="1" u="none" strike="noStrike" cap="none">
              <a:solidFill>
                <a:schemeClr val="dk1"/>
              </a:solidFill>
              <a:latin typeface="Merriweather Sans"/>
              <a:ea typeface="Merriweather Sans"/>
              <a:cs typeface="Merriweather Sans"/>
              <a:sym typeface="Merriweather San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Pystysuora otsikko ja teksti">
    <p:spTree>
      <p:nvGrpSpPr>
        <p:cNvPr id="1" name="Shape 77"/>
        <p:cNvGrpSpPr/>
        <p:nvPr/>
      </p:nvGrpSpPr>
      <p:grpSpPr>
        <a:xfrm>
          <a:off x="0" y="0"/>
          <a:ext cx="0" cy="0"/>
          <a:chOff x="0" y="0"/>
          <a:chExt cx="0" cy="0"/>
        </a:xfrm>
      </p:grpSpPr>
      <p:sp>
        <p:nvSpPr>
          <p:cNvPr id="78" name="Shape 78"/>
          <p:cNvSpPr txBox="1">
            <a:spLocks noGrp="1"/>
          </p:cNvSpPr>
          <p:nvPr>
            <p:ph type="title"/>
          </p:nvPr>
        </p:nvSpPr>
        <p:spPr>
          <a:xfrm rot="5400000">
            <a:off x="4552949" y="2190750"/>
            <a:ext cx="5867400" cy="19431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2800" b="1" i="0" u="none" strike="noStrike" cap="none">
                <a:solidFill>
                  <a:schemeClr val="dk2"/>
                </a:solidFill>
                <a:latin typeface="Verdana"/>
                <a:ea typeface="Verdana"/>
                <a:cs typeface="Verdana"/>
                <a:sym typeface="Verdana"/>
              </a:defRPr>
            </a:lvl1pPr>
            <a:lvl2pPr marL="0" marR="0" lvl="1" indent="0" algn="ctr" rtl="0">
              <a:spcBef>
                <a:spcPts val="0"/>
              </a:spcBef>
              <a:spcAft>
                <a:spcPts val="0"/>
              </a:spcAft>
              <a:buNone/>
              <a:defRPr sz="2800" b="1" i="0" u="none" strike="noStrike" cap="none">
                <a:solidFill>
                  <a:schemeClr val="dk2"/>
                </a:solidFill>
                <a:latin typeface="Verdana"/>
                <a:ea typeface="Verdana"/>
                <a:cs typeface="Verdana"/>
                <a:sym typeface="Verdana"/>
              </a:defRPr>
            </a:lvl2pPr>
            <a:lvl3pPr marL="0" marR="0" lvl="2" indent="0" algn="ctr" rtl="0">
              <a:spcBef>
                <a:spcPts val="0"/>
              </a:spcBef>
              <a:spcAft>
                <a:spcPts val="0"/>
              </a:spcAft>
              <a:buNone/>
              <a:defRPr sz="2800" b="1" i="0" u="none" strike="noStrike" cap="none">
                <a:solidFill>
                  <a:schemeClr val="dk2"/>
                </a:solidFill>
                <a:latin typeface="Verdana"/>
                <a:ea typeface="Verdana"/>
                <a:cs typeface="Verdana"/>
                <a:sym typeface="Verdana"/>
              </a:defRPr>
            </a:lvl3pPr>
            <a:lvl4pPr marL="0" marR="0" lvl="3" indent="0" algn="ctr" rtl="0">
              <a:spcBef>
                <a:spcPts val="0"/>
              </a:spcBef>
              <a:spcAft>
                <a:spcPts val="0"/>
              </a:spcAft>
              <a:buNone/>
              <a:defRPr sz="2800" b="1" i="0" u="none" strike="noStrike" cap="none">
                <a:solidFill>
                  <a:schemeClr val="dk2"/>
                </a:solidFill>
                <a:latin typeface="Verdana"/>
                <a:ea typeface="Verdana"/>
                <a:cs typeface="Verdana"/>
                <a:sym typeface="Verdana"/>
              </a:defRPr>
            </a:lvl4pPr>
            <a:lvl5pPr marL="0" marR="0" lvl="4" indent="0" algn="ctr" rtl="0">
              <a:spcBef>
                <a:spcPts val="0"/>
              </a:spcBef>
              <a:spcAft>
                <a:spcPts val="0"/>
              </a:spcAft>
              <a:buNone/>
              <a:defRPr sz="2800" b="1" i="0" u="none" strike="noStrike" cap="none">
                <a:solidFill>
                  <a:schemeClr val="dk2"/>
                </a:solidFill>
                <a:latin typeface="Verdana"/>
                <a:ea typeface="Verdana"/>
                <a:cs typeface="Verdana"/>
                <a:sym typeface="Verdana"/>
              </a:defRPr>
            </a:lvl5pPr>
            <a:lvl6pPr marL="457200" marR="0" lvl="5" indent="0" algn="ctr" rtl="0">
              <a:spcBef>
                <a:spcPts val="0"/>
              </a:spcBef>
              <a:spcAft>
                <a:spcPts val="0"/>
              </a:spcAft>
              <a:buNone/>
              <a:defRPr sz="2800" b="1" i="0" u="none" strike="noStrike" cap="none">
                <a:solidFill>
                  <a:schemeClr val="dk2"/>
                </a:solidFill>
                <a:latin typeface="Verdana"/>
                <a:ea typeface="Verdana"/>
                <a:cs typeface="Verdana"/>
                <a:sym typeface="Verdana"/>
              </a:defRPr>
            </a:lvl6pPr>
            <a:lvl7pPr marL="914400" marR="0" lvl="6" indent="0" algn="ctr" rtl="0">
              <a:spcBef>
                <a:spcPts val="0"/>
              </a:spcBef>
              <a:spcAft>
                <a:spcPts val="0"/>
              </a:spcAft>
              <a:buNone/>
              <a:defRPr sz="2800" b="1" i="0" u="none" strike="noStrike" cap="none">
                <a:solidFill>
                  <a:schemeClr val="dk2"/>
                </a:solidFill>
                <a:latin typeface="Verdana"/>
                <a:ea typeface="Verdana"/>
                <a:cs typeface="Verdana"/>
                <a:sym typeface="Verdana"/>
              </a:defRPr>
            </a:lvl7pPr>
            <a:lvl8pPr marL="1371600" marR="0" lvl="7" indent="0" algn="ctr" rtl="0">
              <a:spcBef>
                <a:spcPts val="0"/>
              </a:spcBef>
              <a:spcAft>
                <a:spcPts val="0"/>
              </a:spcAft>
              <a:buNone/>
              <a:defRPr sz="2800" b="1" i="0" u="none" strike="noStrike" cap="none">
                <a:solidFill>
                  <a:schemeClr val="dk2"/>
                </a:solidFill>
                <a:latin typeface="Verdana"/>
                <a:ea typeface="Verdana"/>
                <a:cs typeface="Verdana"/>
                <a:sym typeface="Verdana"/>
              </a:defRPr>
            </a:lvl8pPr>
            <a:lvl9pPr marL="1828800" marR="0" lvl="8" indent="0" algn="ctr" rtl="0">
              <a:spcBef>
                <a:spcPts val="0"/>
              </a:spcBef>
              <a:spcAft>
                <a:spcPts val="0"/>
              </a:spcAft>
              <a:buNone/>
              <a:defRPr sz="2800" b="1" i="0" u="none" strike="noStrike" cap="none">
                <a:solidFill>
                  <a:schemeClr val="dk2"/>
                </a:solidFill>
                <a:latin typeface="Verdana"/>
                <a:ea typeface="Verdana"/>
                <a:cs typeface="Verdana"/>
                <a:sym typeface="Verdana"/>
              </a:defRPr>
            </a:lvl9pPr>
          </a:lstStyle>
          <a:p>
            <a:endParaRPr/>
          </a:p>
        </p:txBody>
      </p:sp>
      <p:sp>
        <p:nvSpPr>
          <p:cNvPr id="79" name="Shape 79"/>
          <p:cNvSpPr txBox="1">
            <a:spLocks noGrp="1"/>
          </p:cNvSpPr>
          <p:nvPr>
            <p:ph type="body" idx="1"/>
          </p:nvPr>
        </p:nvSpPr>
        <p:spPr>
          <a:xfrm rot="5400000">
            <a:off x="590549" y="323850"/>
            <a:ext cx="5867400" cy="5676900"/>
          </a:xfrm>
          <a:prstGeom prst="rect">
            <a:avLst/>
          </a:prstGeom>
          <a:noFill/>
          <a:ln>
            <a:noFill/>
          </a:ln>
        </p:spPr>
        <p:txBody>
          <a:bodyPr lIns="91425" tIns="91425" rIns="91425" bIns="91425" anchor="t" anchorCtr="0"/>
          <a:lstStyle>
            <a:lvl1pPr marL="342900" marR="0" lvl="0" indent="-215900" algn="l" rtl="0">
              <a:spcBef>
                <a:spcPts val="400"/>
              </a:spcBef>
              <a:spcAft>
                <a:spcPts val="0"/>
              </a:spcAft>
              <a:buClr>
                <a:schemeClr val="dk1"/>
              </a:buClr>
              <a:buSzPct val="100000"/>
              <a:buFont typeface="Verdana"/>
              <a:buChar char="•"/>
              <a:defRPr sz="2000" b="0" i="0" u="none" strike="noStrike" cap="none">
                <a:solidFill>
                  <a:schemeClr val="dk1"/>
                </a:solidFill>
                <a:latin typeface="Verdana"/>
                <a:ea typeface="Verdana"/>
                <a:cs typeface="Verdana"/>
                <a:sym typeface="Verdana"/>
              </a:defRPr>
            </a:lvl1pPr>
            <a:lvl2pPr marL="742950" marR="0" lvl="1" indent="-17145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2pPr>
            <a:lvl3pPr marL="1143000" marR="0" lvl="2"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3pPr>
            <a:lvl4pPr marL="1600200" marR="0" lvl="3"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4pPr>
            <a:lvl5pPr marL="2057400" marR="0" lvl="4"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5pPr>
            <a:lvl6pPr marL="2514600" marR="0" lvl="5"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6pPr>
            <a:lvl7pPr marL="2971800" marR="0" lvl="6"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7pPr>
            <a:lvl8pPr marL="3429000" marR="0" lvl="7"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8pPr>
            <a:lvl9pPr marL="3886200" marR="0" lvl="8"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9pPr>
          </a:lstStyle>
          <a:p>
            <a:endParaRPr/>
          </a:p>
        </p:txBody>
      </p:sp>
      <p:sp>
        <p:nvSpPr>
          <p:cNvPr id="80" name="Shape 80"/>
          <p:cNvSpPr txBox="1">
            <a:spLocks noGrp="1"/>
          </p:cNvSpPr>
          <p:nvPr>
            <p:ph type="dt" idx="10"/>
          </p:nvPr>
        </p:nvSpPr>
        <p:spPr>
          <a:xfrm>
            <a:off x="685800" y="6248400"/>
            <a:ext cx="1904999"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81" name="Shape 81"/>
          <p:cNvSpPr txBox="1">
            <a:spLocks noGrp="1"/>
          </p:cNvSpPr>
          <p:nvPr>
            <p:ph type="ftr" idx="11"/>
          </p:nvPr>
        </p:nvSpPr>
        <p:spPr>
          <a:xfrm>
            <a:off x="3124200" y="6248400"/>
            <a:ext cx="2895600"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82" name="Shape 82"/>
          <p:cNvSpPr txBox="1">
            <a:spLocks noGrp="1"/>
          </p:cNvSpPr>
          <p:nvPr>
            <p:ph type="sldNum" idx="12"/>
          </p:nvPr>
        </p:nvSpPr>
        <p:spPr>
          <a:xfrm>
            <a:off x="6553200" y="6248400"/>
            <a:ext cx="1904999" cy="4572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fld id="{00000000-1234-1234-1234-123412341234}" type="slidenum">
              <a:rPr lang="fi-FI" sz="2400" b="0" i="1" u="none" strike="noStrike" cap="none">
                <a:solidFill>
                  <a:schemeClr val="dk1"/>
                </a:solidFill>
                <a:latin typeface="Merriweather Sans"/>
                <a:ea typeface="Merriweather Sans"/>
                <a:cs typeface="Merriweather Sans"/>
                <a:sym typeface="Merriweather Sans"/>
              </a:rPr>
              <a:t>‹#›</a:t>
            </a:fld>
            <a:endParaRPr lang="fi-FI" sz="2400" b="0" i="1" u="none" strike="noStrike" cap="none">
              <a:solidFill>
                <a:schemeClr val="dk1"/>
              </a:solidFill>
              <a:latin typeface="Merriweather Sans"/>
              <a:ea typeface="Merriweather Sans"/>
              <a:cs typeface="Merriweather Sans"/>
              <a:sym typeface="Merriweather San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Otsikko ja sisältö">
    <p:spTree>
      <p:nvGrpSpPr>
        <p:cNvPr id="1" name="Shape 18"/>
        <p:cNvGrpSpPr/>
        <p:nvPr/>
      </p:nvGrpSpPr>
      <p:grpSpPr>
        <a:xfrm>
          <a:off x="0" y="0"/>
          <a:ext cx="0" cy="0"/>
          <a:chOff x="0" y="0"/>
          <a:chExt cx="0" cy="0"/>
        </a:xfrm>
      </p:grpSpPr>
      <p:sp>
        <p:nvSpPr>
          <p:cNvPr id="19" name="Shape 19"/>
          <p:cNvSpPr txBox="1">
            <a:spLocks noGrp="1"/>
          </p:cNvSpPr>
          <p:nvPr>
            <p:ph type="title"/>
          </p:nvPr>
        </p:nvSpPr>
        <p:spPr>
          <a:xfrm>
            <a:off x="685800" y="228600"/>
            <a:ext cx="7772400" cy="9144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2800" b="1" i="0" u="none" strike="noStrike" cap="none">
                <a:solidFill>
                  <a:schemeClr val="dk2"/>
                </a:solidFill>
                <a:latin typeface="Verdana"/>
                <a:ea typeface="Verdana"/>
                <a:cs typeface="Verdana"/>
                <a:sym typeface="Verdana"/>
              </a:defRPr>
            </a:lvl1pPr>
            <a:lvl2pPr marL="0" marR="0" lvl="1" indent="0" algn="ctr" rtl="0">
              <a:spcBef>
                <a:spcPts val="0"/>
              </a:spcBef>
              <a:spcAft>
                <a:spcPts val="0"/>
              </a:spcAft>
              <a:buNone/>
              <a:defRPr sz="2800" b="1" i="0" u="none" strike="noStrike" cap="none">
                <a:solidFill>
                  <a:schemeClr val="dk2"/>
                </a:solidFill>
                <a:latin typeface="Verdana"/>
                <a:ea typeface="Verdana"/>
                <a:cs typeface="Verdana"/>
                <a:sym typeface="Verdana"/>
              </a:defRPr>
            </a:lvl2pPr>
            <a:lvl3pPr marL="0" marR="0" lvl="2" indent="0" algn="ctr" rtl="0">
              <a:spcBef>
                <a:spcPts val="0"/>
              </a:spcBef>
              <a:spcAft>
                <a:spcPts val="0"/>
              </a:spcAft>
              <a:buNone/>
              <a:defRPr sz="2800" b="1" i="0" u="none" strike="noStrike" cap="none">
                <a:solidFill>
                  <a:schemeClr val="dk2"/>
                </a:solidFill>
                <a:latin typeface="Verdana"/>
                <a:ea typeface="Verdana"/>
                <a:cs typeface="Verdana"/>
                <a:sym typeface="Verdana"/>
              </a:defRPr>
            </a:lvl3pPr>
            <a:lvl4pPr marL="0" marR="0" lvl="3" indent="0" algn="ctr" rtl="0">
              <a:spcBef>
                <a:spcPts val="0"/>
              </a:spcBef>
              <a:spcAft>
                <a:spcPts val="0"/>
              </a:spcAft>
              <a:buNone/>
              <a:defRPr sz="2800" b="1" i="0" u="none" strike="noStrike" cap="none">
                <a:solidFill>
                  <a:schemeClr val="dk2"/>
                </a:solidFill>
                <a:latin typeface="Verdana"/>
                <a:ea typeface="Verdana"/>
                <a:cs typeface="Verdana"/>
                <a:sym typeface="Verdana"/>
              </a:defRPr>
            </a:lvl4pPr>
            <a:lvl5pPr marL="0" marR="0" lvl="4" indent="0" algn="ctr" rtl="0">
              <a:spcBef>
                <a:spcPts val="0"/>
              </a:spcBef>
              <a:spcAft>
                <a:spcPts val="0"/>
              </a:spcAft>
              <a:buNone/>
              <a:defRPr sz="2800" b="1" i="0" u="none" strike="noStrike" cap="none">
                <a:solidFill>
                  <a:schemeClr val="dk2"/>
                </a:solidFill>
                <a:latin typeface="Verdana"/>
                <a:ea typeface="Verdana"/>
                <a:cs typeface="Verdana"/>
                <a:sym typeface="Verdana"/>
              </a:defRPr>
            </a:lvl5pPr>
            <a:lvl6pPr marL="457200" marR="0" lvl="5" indent="0" algn="ctr" rtl="0">
              <a:spcBef>
                <a:spcPts val="0"/>
              </a:spcBef>
              <a:spcAft>
                <a:spcPts val="0"/>
              </a:spcAft>
              <a:buNone/>
              <a:defRPr sz="2800" b="1" i="0" u="none" strike="noStrike" cap="none">
                <a:solidFill>
                  <a:schemeClr val="dk2"/>
                </a:solidFill>
                <a:latin typeface="Verdana"/>
                <a:ea typeface="Verdana"/>
                <a:cs typeface="Verdana"/>
                <a:sym typeface="Verdana"/>
              </a:defRPr>
            </a:lvl6pPr>
            <a:lvl7pPr marL="914400" marR="0" lvl="6" indent="0" algn="ctr" rtl="0">
              <a:spcBef>
                <a:spcPts val="0"/>
              </a:spcBef>
              <a:spcAft>
                <a:spcPts val="0"/>
              </a:spcAft>
              <a:buNone/>
              <a:defRPr sz="2800" b="1" i="0" u="none" strike="noStrike" cap="none">
                <a:solidFill>
                  <a:schemeClr val="dk2"/>
                </a:solidFill>
                <a:latin typeface="Verdana"/>
                <a:ea typeface="Verdana"/>
                <a:cs typeface="Verdana"/>
                <a:sym typeface="Verdana"/>
              </a:defRPr>
            </a:lvl7pPr>
            <a:lvl8pPr marL="1371600" marR="0" lvl="7" indent="0" algn="ctr" rtl="0">
              <a:spcBef>
                <a:spcPts val="0"/>
              </a:spcBef>
              <a:spcAft>
                <a:spcPts val="0"/>
              </a:spcAft>
              <a:buNone/>
              <a:defRPr sz="2800" b="1" i="0" u="none" strike="noStrike" cap="none">
                <a:solidFill>
                  <a:schemeClr val="dk2"/>
                </a:solidFill>
                <a:latin typeface="Verdana"/>
                <a:ea typeface="Verdana"/>
                <a:cs typeface="Verdana"/>
                <a:sym typeface="Verdana"/>
              </a:defRPr>
            </a:lvl8pPr>
            <a:lvl9pPr marL="1828800" marR="0" lvl="8" indent="0" algn="ctr" rtl="0">
              <a:spcBef>
                <a:spcPts val="0"/>
              </a:spcBef>
              <a:spcAft>
                <a:spcPts val="0"/>
              </a:spcAft>
              <a:buNone/>
              <a:defRPr sz="2800" b="1" i="0" u="none" strike="noStrike" cap="none">
                <a:solidFill>
                  <a:schemeClr val="dk2"/>
                </a:solidFill>
                <a:latin typeface="Verdana"/>
                <a:ea typeface="Verdana"/>
                <a:cs typeface="Verdana"/>
                <a:sym typeface="Verdana"/>
              </a:defRPr>
            </a:lvl9pPr>
          </a:lstStyle>
          <a:p>
            <a:endParaRPr/>
          </a:p>
        </p:txBody>
      </p:sp>
      <p:sp>
        <p:nvSpPr>
          <p:cNvPr id="20" name="Shape 20"/>
          <p:cNvSpPr txBox="1">
            <a:spLocks noGrp="1"/>
          </p:cNvSpPr>
          <p:nvPr>
            <p:ph type="body" idx="1"/>
          </p:nvPr>
        </p:nvSpPr>
        <p:spPr>
          <a:xfrm>
            <a:off x="685800" y="1600200"/>
            <a:ext cx="7772400" cy="4495800"/>
          </a:xfrm>
          <a:prstGeom prst="rect">
            <a:avLst/>
          </a:prstGeom>
          <a:noFill/>
          <a:ln>
            <a:noFill/>
          </a:ln>
        </p:spPr>
        <p:txBody>
          <a:bodyPr lIns="91425" tIns="91425" rIns="91425" bIns="91425" anchor="t" anchorCtr="0"/>
          <a:lstStyle>
            <a:lvl1pPr marL="342900" marR="0" lvl="0" indent="-215900" algn="l" rtl="0">
              <a:spcBef>
                <a:spcPts val="400"/>
              </a:spcBef>
              <a:spcAft>
                <a:spcPts val="0"/>
              </a:spcAft>
              <a:buClr>
                <a:schemeClr val="dk1"/>
              </a:buClr>
              <a:buSzPct val="100000"/>
              <a:buFont typeface="Verdana"/>
              <a:buChar char="•"/>
              <a:defRPr sz="2000" b="0" i="0" u="none" strike="noStrike" cap="none">
                <a:solidFill>
                  <a:schemeClr val="dk1"/>
                </a:solidFill>
                <a:latin typeface="Verdana"/>
                <a:ea typeface="Verdana"/>
                <a:cs typeface="Verdana"/>
                <a:sym typeface="Verdana"/>
              </a:defRPr>
            </a:lvl1pPr>
            <a:lvl2pPr marL="742950" marR="0" lvl="1" indent="-17145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2pPr>
            <a:lvl3pPr marL="1143000" marR="0" lvl="2"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3pPr>
            <a:lvl4pPr marL="1600200" marR="0" lvl="3"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4pPr>
            <a:lvl5pPr marL="2057400" marR="0" lvl="4"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5pPr>
            <a:lvl6pPr marL="2514600" marR="0" lvl="5"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6pPr>
            <a:lvl7pPr marL="2971800" marR="0" lvl="6"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7pPr>
            <a:lvl8pPr marL="3429000" marR="0" lvl="7"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8pPr>
            <a:lvl9pPr marL="3886200" marR="0" lvl="8"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9pPr>
          </a:lstStyle>
          <a:p>
            <a:endParaRPr/>
          </a:p>
        </p:txBody>
      </p:sp>
      <p:sp>
        <p:nvSpPr>
          <p:cNvPr id="21" name="Shape 21"/>
          <p:cNvSpPr txBox="1">
            <a:spLocks noGrp="1"/>
          </p:cNvSpPr>
          <p:nvPr>
            <p:ph type="dt" idx="10"/>
          </p:nvPr>
        </p:nvSpPr>
        <p:spPr>
          <a:xfrm>
            <a:off x="685800" y="6248400"/>
            <a:ext cx="1904999"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22" name="Shape 22"/>
          <p:cNvSpPr txBox="1">
            <a:spLocks noGrp="1"/>
          </p:cNvSpPr>
          <p:nvPr>
            <p:ph type="ftr" idx="11"/>
          </p:nvPr>
        </p:nvSpPr>
        <p:spPr>
          <a:xfrm>
            <a:off x="3124200" y="6248400"/>
            <a:ext cx="2895600"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23" name="Shape 23"/>
          <p:cNvSpPr txBox="1">
            <a:spLocks noGrp="1"/>
          </p:cNvSpPr>
          <p:nvPr>
            <p:ph type="sldNum" idx="12"/>
          </p:nvPr>
        </p:nvSpPr>
        <p:spPr>
          <a:xfrm>
            <a:off x="6553200" y="6248400"/>
            <a:ext cx="1904999" cy="4572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fld id="{00000000-1234-1234-1234-123412341234}" type="slidenum">
              <a:rPr lang="fi-FI" sz="2400" b="0" i="1" u="none" strike="noStrike" cap="none">
                <a:solidFill>
                  <a:schemeClr val="dk1"/>
                </a:solidFill>
                <a:latin typeface="Merriweather Sans"/>
                <a:ea typeface="Merriweather Sans"/>
                <a:cs typeface="Merriweather Sans"/>
                <a:sym typeface="Merriweather Sans"/>
              </a:rPr>
              <a:t>‹#›</a:t>
            </a:fld>
            <a:endParaRPr lang="fi-FI" sz="2400" b="0" i="1" u="none" strike="noStrike" cap="none">
              <a:solidFill>
                <a:schemeClr val="dk1"/>
              </a:solidFill>
              <a:latin typeface="Merriweather Sans"/>
              <a:ea typeface="Merriweather Sans"/>
              <a:cs typeface="Merriweather Sans"/>
              <a:sym typeface="Merriweather San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Otsikkodia">
    <p:spTree>
      <p:nvGrpSpPr>
        <p:cNvPr id="1" name="Shape 24"/>
        <p:cNvGrpSpPr/>
        <p:nvPr/>
      </p:nvGrpSpPr>
      <p:grpSpPr>
        <a:xfrm>
          <a:off x="0" y="0"/>
          <a:ext cx="0" cy="0"/>
          <a:chOff x="0" y="0"/>
          <a:chExt cx="0" cy="0"/>
        </a:xfrm>
      </p:grpSpPr>
      <p:sp>
        <p:nvSpPr>
          <p:cNvPr id="25" name="Shape 25"/>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2800" b="1" i="0" u="none" strike="noStrike" cap="none">
                <a:solidFill>
                  <a:schemeClr val="dk2"/>
                </a:solidFill>
                <a:latin typeface="Verdana"/>
                <a:ea typeface="Verdana"/>
                <a:cs typeface="Verdana"/>
                <a:sym typeface="Verdana"/>
              </a:defRPr>
            </a:lvl1pPr>
            <a:lvl2pPr marL="0" marR="0" lvl="1" indent="0" algn="ctr" rtl="0">
              <a:spcBef>
                <a:spcPts val="0"/>
              </a:spcBef>
              <a:spcAft>
                <a:spcPts val="0"/>
              </a:spcAft>
              <a:buNone/>
              <a:defRPr sz="2800" b="1" i="0" u="none" strike="noStrike" cap="none">
                <a:solidFill>
                  <a:schemeClr val="dk2"/>
                </a:solidFill>
                <a:latin typeface="Verdana"/>
                <a:ea typeface="Verdana"/>
                <a:cs typeface="Verdana"/>
                <a:sym typeface="Verdana"/>
              </a:defRPr>
            </a:lvl2pPr>
            <a:lvl3pPr marL="0" marR="0" lvl="2" indent="0" algn="ctr" rtl="0">
              <a:spcBef>
                <a:spcPts val="0"/>
              </a:spcBef>
              <a:spcAft>
                <a:spcPts val="0"/>
              </a:spcAft>
              <a:buNone/>
              <a:defRPr sz="2800" b="1" i="0" u="none" strike="noStrike" cap="none">
                <a:solidFill>
                  <a:schemeClr val="dk2"/>
                </a:solidFill>
                <a:latin typeface="Verdana"/>
                <a:ea typeface="Verdana"/>
                <a:cs typeface="Verdana"/>
                <a:sym typeface="Verdana"/>
              </a:defRPr>
            </a:lvl3pPr>
            <a:lvl4pPr marL="0" marR="0" lvl="3" indent="0" algn="ctr" rtl="0">
              <a:spcBef>
                <a:spcPts val="0"/>
              </a:spcBef>
              <a:spcAft>
                <a:spcPts val="0"/>
              </a:spcAft>
              <a:buNone/>
              <a:defRPr sz="2800" b="1" i="0" u="none" strike="noStrike" cap="none">
                <a:solidFill>
                  <a:schemeClr val="dk2"/>
                </a:solidFill>
                <a:latin typeface="Verdana"/>
                <a:ea typeface="Verdana"/>
                <a:cs typeface="Verdana"/>
                <a:sym typeface="Verdana"/>
              </a:defRPr>
            </a:lvl4pPr>
            <a:lvl5pPr marL="0" marR="0" lvl="4" indent="0" algn="ctr" rtl="0">
              <a:spcBef>
                <a:spcPts val="0"/>
              </a:spcBef>
              <a:spcAft>
                <a:spcPts val="0"/>
              </a:spcAft>
              <a:buNone/>
              <a:defRPr sz="2800" b="1" i="0" u="none" strike="noStrike" cap="none">
                <a:solidFill>
                  <a:schemeClr val="dk2"/>
                </a:solidFill>
                <a:latin typeface="Verdana"/>
                <a:ea typeface="Verdana"/>
                <a:cs typeface="Verdana"/>
                <a:sym typeface="Verdana"/>
              </a:defRPr>
            </a:lvl5pPr>
            <a:lvl6pPr marL="457200" marR="0" lvl="5" indent="0" algn="ctr" rtl="0">
              <a:spcBef>
                <a:spcPts val="0"/>
              </a:spcBef>
              <a:spcAft>
                <a:spcPts val="0"/>
              </a:spcAft>
              <a:buNone/>
              <a:defRPr sz="2800" b="1" i="0" u="none" strike="noStrike" cap="none">
                <a:solidFill>
                  <a:schemeClr val="dk2"/>
                </a:solidFill>
                <a:latin typeface="Verdana"/>
                <a:ea typeface="Verdana"/>
                <a:cs typeface="Verdana"/>
                <a:sym typeface="Verdana"/>
              </a:defRPr>
            </a:lvl6pPr>
            <a:lvl7pPr marL="914400" marR="0" lvl="6" indent="0" algn="ctr" rtl="0">
              <a:spcBef>
                <a:spcPts val="0"/>
              </a:spcBef>
              <a:spcAft>
                <a:spcPts val="0"/>
              </a:spcAft>
              <a:buNone/>
              <a:defRPr sz="2800" b="1" i="0" u="none" strike="noStrike" cap="none">
                <a:solidFill>
                  <a:schemeClr val="dk2"/>
                </a:solidFill>
                <a:latin typeface="Verdana"/>
                <a:ea typeface="Verdana"/>
                <a:cs typeface="Verdana"/>
                <a:sym typeface="Verdana"/>
              </a:defRPr>
            </a:lvl7pPr>
            <a:lvl8pPr marL="1371600" marR="0" lvl="7" indent="0" algn="ctr" rtl="0">
              <a:spcBef>
                <a:spcPts val="0"/>
              </a:spcBef>
              <a:spcAft>
                <a:spcPts val="0"/>
              </a:spcAft>
              <a:buNone/>
              <a:defRPr sz="2800" b="1" i="0" u="none" strike="noStrike" cap="none">
                <a:solidFill>
                  <a:schemeClr val="dk2"/>
                </a:solidFill>
                <a:latin typeface="Verdana"/>
                <a:ea typeface="Verdana"/>
                <a:cs typeface="Verdana"/>
                <a:sym typeface="Verdana"/>
              </a:defRPr>
            </a:lvl8pPr>
            <a:lvl9pPr marL="1828800" marR="0" lvl="8" indent="0" algn="ctr" rtl="0">
              <a:spcBef>
                <a:spcPts val="0"/>
              </a:spcBef>
              <a:spcAft>
                <a:spcPts val="0"/>
              </a:spcAft>
              <a:buNone/>
              <a:defRPr sz="2800" b="1" i="0" u="none" strike="noStrike" cap="none">
                <a:solidFill>
                  <a:schemeClr val="dk2"/>
                </a:solidFill>
                <a:latin typeface="Verdana"/>
                <a:ea typeface="Verdana"/>
                <a:cs typeface="Verdana"/>
                <a:sym typeface="Verdana"/>
              </a:defRPr>
            </a:lvl9pPr>
          </a:lstStyle>
          <a:p>
            <a:endParaRPr/>
          </a:p>
        </p:txBody>
      </p:sp>
      <p:sp>
        <p:nvSpPr>
          <p:cNvPr id="26" name="Shape 26"/>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lvl="0" indent="0" algn="ctr" rtl="0">
              <a:spcBef>
                <a:spcPts val="400"/>
              </a:spcBef>
              <a:spcAft>
                <a:spcPts val="0"/>
              </a:spcAft>
              <a:buClr>
                <a:schemeClr val="dk1"/>
              </a:buClr>
              <a:buFont typeface="Verdana"/>
              <a:buNone/>
              <a:defRPr sz="2000" b="0" i="0" u="none" strike="noStrike" cap="none">
                <a:solidFill>
                  <a:schemeClr val="dk1"/>
                </a:solidFill>
                <a:latin typeface="Verdana"/>
                <a:ea typeface="Verdana"/>
                <a:cs typeface="Verdana"/>
                <a:sym typeface="Verdana"/>
              </a:defRPr>
            </a:lvl1pPr>
            <a:lvl2pPr marL="457200" marR="0" lvl="1" indent="0" algn="ctr" rtl="0">
              <a:spcBef>
                <a:spcPts val="360"/>
              </a:spcBef>
              <a:spcAft>
                <a:spcPts val="0"/>
              </a:spcAft>
              <a:buClr>
                <a:schemeClr val="dk1"/>
              </a:buClr>
              <a:buFont typeface="Verdana"/>
              <a:buNone/>
              <a:defRPr sz="1800" b="0" i="0" u="none" strike="noStrike" cap="none">
                <a:solidFill>
                  <a:schemeClr val="dk1"/>
                </a:solidFill>
                <a:latin typeface="Verdana"/>
                <a:ea typeface="Verdana"/>
                <a:cs typeface="Verdana"/>
                <a:sym typeface="Verdana"/>
              </a:defRPr>
            </a:lvl2pPr>
            <a:lvl3pPr marL="914400" marR="0" lvl="2" indent="0" algn="ctr" rtl="0">
              <a:spcBef>
                <a:spcPts val="360"/>
              </a:spcBef>
              <a:spcAft>
                <a:spcPts val="0"/>
              </a:spcAft>
              <a:buClr>
                <a:schemeClr val="dk1"/>
              </a:buClr>
              <a:buFont typeface="Verdana"/>
              <a:buNone/>
              <a:defRPr sz="1800" b="0" i="0" u="none" strike="noStrike" cap="none">
                <a:solidFill>
                  <a:schemeClr val="dk1"/>
                </a:solidFill>
                <a:latin typeface="Verdana"/>
                <a:ea typeface="Verdana"/>
                <a:cs typeface="Verdana"/>
                <a:sym typeface="Verdana"/>
              </a:defRPr>
            </a:lvl3pPr>
            <a:lvl4pPr marL="1371600" marR="0" lvl="3" indent="0" algn="ctr" rtl="0">
              <a:spcBef>
                <a:spcPts val="360"/>
              </a:spcBef>
              <a:spcAft>
                <a:spcPts val="0"/>
              </a:spcAft>
              <a:buClr>
                <a:schemeClr val="dk1"/>
              </a:buClr>
              <a:buFont typeface="Verdana"/>
              <a:buNone/>
              <a:defRPr sz="1800" b="0" i="0" u="none" strike="noStrike" cap="none">
                <a:solidFill>
                  <a:schemeClr val="dk1"/>
                </a:solidFill>
                <a:latin typeface="Verdana"/>
                <a:ea typeface="Verdana"/>
                <a:cs typeface="Verdana"/>
                <a:sym typeface="Verdana"/>
              </a:defRPr>
            </a:lvl4pPr>
            <a:lvl5pPr marL="1828800" marR="0" lvl="4" indent="0" algn="ctr" rtl="0">
              <a:spcBef>
                <a:spcPts val="360"/>
              </a:spcBef>
              <a:spcAft>
                <a:spcPts val="0"/>
              </a:spcAft>
              <a:buClr>
                <a:schemeClr val="dk1"/>
              </a:buClr>
              <a:buFont typeface="Verdana"/>
              <a:buNone/>
              <a:defRPr sz="1800" b="0" i="0" u="none" strike="noStrike" cap="none">
                <a:solidFill>
                  <a:schemeClr val="dk1"/>
                </a:solidFill>
                <a:latin typeface="Verdana"/>
                <a:ea typeface="Verdana"/>
                <a:cs typeface="Verdana"/>
                <a:sym typeface="Verdana"/>
              </a:defRPr>
            </a:lvl5pPr>
            <a:lvl6pPr marL="2286000" marR="0" lvl="5" indent="0" algn="ctr" rtl="0">
              <a:spcBef>
                <a:spcPts val="360"/>
              </a:spcBef>
              <a:spcAft>
                <a:spcPts val="0"/>
              </a:spcAft>
              <a:buClr>
                <a:schemeClr val="dk1"/>
              </a:buClr>
              <a:buFont typeface="Verdana"/>
              <a:buNone/>
              <a:defRPr sz="1800" b="0" i="0" u="none" strike="noStrike" cap="none">
                <a:solidFill>
                  <a:schemeClr val="dk1"/>
                </a:solidFill>
                <a:latin typeface="Verdana"/>
                <a:ea typeface="Verdana"/>
                <a:cs typeface="Verdana"/>
                <a:sym typeface="Verdana"/>
              </a:defRPr>
            </a:lvl6pPr>
            <a:lvl7pPr marL="2743200" marR="0" lvl="6" indent="0" algn="ctr" rtl="0">
              <a:spcBef>
                <a:spcPts val="360"/>
              </a:spcBef>
              <a:spcAft>
                <a:spcPts val="0"/>
              </a:spcAft>
              <a:buClr>
                <a:schemeClr val="dk1"/>
              </a:buClr>
              <a:buFont typeface="Verdana"/>
              <a:buNone/>
              <a:defRPr sz="1800" b="0" i="0" u="none" strike="noStrike" cap="none">
                <a:solidFill>
                  <a:schemeClr val="dk1"/>
                </a:solidFill>
                <a:latin typeface="Verdana"/>
                <a:ea typeface="Verdana"/>
                <a:cs typeface="Verdana"/>
                <a:sym typeface="Verdana"/>
              </a:defRPr>
            </a:lvl7pPr>
            <a:lvl8pPr marL="3200400" marR="0" lvl="7" indent="0" algn="ctr" rtl="0">
              <a:spcBef>
                <a:spcPts val="360"/>
              </a:spcBef>
              <a:spcAft>
                <a:spcPts val="0"/>
              </a:spcAft>
              <a:buClr>
                <a:schemeClr val="dk1"/>
              </a:buClr>
              <a:buFont typeface="Verdana"/>
              <a:buNone/>
              <a:defRPr sz="1800" b="0" i="0" u="none" strike="noStrike" cap="none">
                <a:solidFill>
                  <a:schemeClr val="dk1"/>
                </a:solidFill>
                <a:latin typeface="Verdana"/>
                <a:ea typeface="Verdana"/>
                <a:cs typeface="Verdana"/>
                <a:sym typeface="Verdana"/>
              </a:defRPr>
            </a:lvl8pPr>
            <a:lvl9pPr marL="3657600" marR="0" lvl="8" indent="0" algn="ctr" rtl="0">
              <a:spcBef>
                <a:spcPts val="360"/>
              </a:spcBef>
              <a:spcAft>
                <a:spcPts val="0"/>
              </a:spcAft>
              <a:buClr>
                <a:schemeClr val="dk1"/>
              </a:buClr>
              <a:buFont typeface="Verdana"/>
              <a:buNone/>
              <a:defRPr sz="1800" b="0" i="0" u="none" strike="noStrike" cap="none">
                <a:solidFill>
                  <a:schemeClr val="dk1"/>
                </a:solidFill>
                <a:latin typeface="Verdana"/>
                <a:ea typeface="Verdana"/>
                <a:cs typeface="Verdana"/>
                <a:sym typeface="Verdana"/>
              </a:defRPr>
            </a:lvl9pPr>
          </a:lstStyle>
          <a:p>
            <a:endParaRPr/>
          </a:p>
        </p:txBody>
      </p:sp>
      <p:sp>
        <p:nvSpPr>
          <p:cNvPr id="27" name="Shape 27"/>
          <p:cNvSpPr txBox="1">
            <a:spLocks noGrp="1"/>
          </p:cNvSpPr>
          <p:nvPr>
            <p:ph type="dt" idx="10"/>
          </p:nvPr>
        </p:nvSpPr>
        <p:spPr>
          <a:xfrm>
            <a:off x="685800" y="6248400"/>
            <a:ext cx="1904999"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28" name="Shape 28"/>
          <p:cNvSpPr txBox="1">
            <a:spLocks noGrp="1"/>
          </p:cNvSpPr>
          <p:nvPr>
            <p:ph type="ftr" idx="11"/>
          </p:nvPr>
        </p:nvSpPr>
        <p:spPr>
          <a:xfrm>
            <a:off x="3124200" y="6248400"/>
            <a:ext cx="2895600"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29" name="Shape 29"/>
          <p:cNvSpPr txBox="1">
            <a:spLocks noGrp="1"/>
          </p:cNvSpPr>
          <p:nvPr>
            <p:ph type="sldNum" idx="12"/>
          </p:nvPr>
        </p:nvSpPr>
        <p:spPr>
          <a:xfrm>
            <a:off x="6553200" y="6248400"/>
            <a:ext cx="1904999" cy="4572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fld id="{00000000-1234-1234-1234-123412341234}" type="slidenum">
              <a:rPr lang="fi-FI" sz="2400" b="0" i="1" u="none" strike="noStrike" cap="none">
                <a:solidFill>
                  <a:schemeClr val="dk1"/>
                </a:solidFill>
                <a:latin typeface="Merriweather Sans"/>
                <a:ea typeface="Merriweather Sans"/>
                <a:cs typeface="Merriweather Sans"/>
                <a:sym typeface="Merriweather Sans"/>
              </a:rPr>
              <a:t>‹#›</a:t>
            </a:fld>
            <a:endParaRPr lang="fi-FI" sz="2400" b="0" i="1" u="none" strike="noStrike" cap="none">
              <a:solidFill>
                <a:schemeClr val="dk1"/>
              </a:solidFill>
              <a:latin typeface="Merriweather Sans"/>
              <a:ea typeface="Merriweather Sans"/>
              <a:cs typeface="Merriweather Sans"/>
              <a:sym typeface="Merriweather San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cSld name="Osan ylätunniste">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marL="0" marR="0" lvl="0" indent="0" algn="l" rtl="0">
              <a:spcBef>
                <a:spcPts val="0"/>
              </a:spcBef>
              <a:spcAft>
                <a:spcPts val="0"/>
              </a:spcAft>
              <a:buNone/>
              <a:defRPr sz="4000" b="1" i="0" u="none" strike="noStrike" cap="none">
                <a:solidFill>
                  <a:schemeClr val="dk2"/>
                </a:solidFill>
                <a:latin typeface="Verdana"/>
                <a:ea typeface="Verdana"/>
                <a:cs typeface="Verdana"/>
                <a:sym typeface="Verdana"/>
              </a:defRPr>
            </a:lvl1pPr>
            <a:lvl2pPr marL="0" marR="0" lvl="1" indent="0" algn="ctr" rtl="0">
              <a:spcBef>
                <a:spcPts val="0"/>
              </a:spcBef>
              <a:spcAft>
                <a:spcPts val="0"/>
              </a:spcAft>
              <a:buNone/>
              <a:defRPr sz="2800" b="1" i="0" u="none" strike="noStrike" cap="none">
                <a:solidFill>
                  <a:schemeClr val="dk2"/>
                </a:solidFill>
                <a:latin typeface="Verdana"/>
                <a:ea typeface="Verdana"/>
                <a:cs typeface="Verdana"/>
                <a:sym typeface="Verdana"/>
              </a:defRPr>
            </a:lvl2pPr>
            <a:lvl3pPr marL="0" marR="0" lvl="2" indent="0" algn="ctr" rtl="0">
              <a:spcBef>
                <a:spcPts val="0"/>
              </a:spcBef>
              <a:spcAft>
                <a:spcPts val="0"/>
              </a:spcAft>
              <a:buNone/>
              <a:defRPr sz="2800" b="1" i="0" u="none" strike="noStrike" cap="none">
                <a:solidFill>
                  <a:schemeClr val="dk2"/>
                </a:solidFill>
                <a:latin typeface="Verdana"/>
                <a:ea typeface="Verdana"/>
                <a:cs typeface="Verdana"/>
                <a:sym typeface="Verdana"/>
              </a:defRPr>
            </a:lvl3pPr>
            <a:lvl4pPr marL="0" marR="0" lvl="3" indent="0" algn="ctr" rtl="0">
              <a:spcBef>
                <a:spcPts val="0"/>
              </a:spcBef>
              <a:spcAft>
                <a:spcPts val="0"/>
              </a:spcAft>
              <a:buNone/>
              <a:defRPr sz="2800" b="1" i="0" u="none" strike="noStrike" cap="none">
                <a:solidFill>
                  <a:schemeClr val="dk2"/>
                </a:solidFill>
                <a:latin typeface="Verdana"/>
                <a:ea typeface="Verdana"/>
                <a:cs typeface="Verdana"/>
                <a:sym typeface="Verdana"/>
              </a:defRPr>
            </a:lvl4pPr>
            <a:lvl5pPr marL="0" marR="0" lvl="4" indent="0" algn="ctr" rtl="0">
              <a:spcBef>
                <a:spcPts val="0"/>
              </a:spcBef>
              <a:spcAft>
                <a:spcPts val="0"/>
              </a:spcAft>
              <a:buNone/>
              <a:defRPr sz="2800" b="1" i="0" u="none" strike="noStrike" cap="none">
                <a:solidFill>
                  <a:schemeClr val="dk2"/>
                </a:solidFill>
                <a:latin typeface="Verdana"/>
                <a:ea typeface="Verdana"/>
                <a:cs typeface="Verdana"/>
                <a:sym typeface="Verdana"/>
              </a:defRPr>
            </a:lvl5pPr>
            <a:lvl6pPr marL="457200" marR="0" lvl="5" indent="0" algn="ctr" rtl="0">
              <a:spcBef>
                <a:spcPts val="0"/>
              </a:spcBef>
              <a:spcAft>
                <a:spcPts val="0"/>
              </a:spcAft>
              <a:buNone/>
              <a:defRPr sz="2800" b="1" i="0" u="none" strike="noStrike" cap="none">
                <a:solidFill>
                  <a:schemeClr val="dk2"/>
                </a:solidFill>
                <a:latin typeface="Verdana"/>
                <a:ea typeface="Verdana"/>
                <a:cs typeface="Verdana"/>
                <a:sym typeface="Verdana"/>
              </a:defRPr>
            </a:lvl6pPr>
            <a:lvl7pPr marL="914400" marR="0" lvl="6" indent="0" algn="ctr" rtl="0">
              <a:spcBef>
                <a:spcPts val="0"/>
              </a:spcBef>
              <a:spcAft>
                <a:spcPts val="0"/>
              </a:spcAft>
              <a:buNone/>
              <a:defRPr sz="2800" b="1" i="0" u="none" strike="noStrike" cap="none">
                <a:solidFill>
                  <a:schemeClr val="dk2"/>
                </a:solidFill>
                <a:latin typeface="Verdana"/>
                <a:ea typeface="Verdana"/>
                <a:cs typeface="Verdana"/>
                <a:sym typeface="Verdana"/>
              </a:defRPr>
            </a:lvl7pPr>
            <a:lvl8pPr marL="1371600" marR="0" lvl="7" indent="0" algn="ctr" rtl="0">
              <a:spcBef>
                <a:spcPts val="0"/>
              </a:spcBef>
              <a:spcAft>
                <a:spcPts val="0"/>
              </a:spcAft>
              <a:buNone/>
              <a:defRPr sz="2800" b="1" i="0" u="none" strike="noStrike" cap="none">
                <a:solidFill>
                  <a:schemeClr val="dk2"/>
                </a:solidFill>
                <a:latin typeface="Verdana"/>
                <a:ea typeface="Verdana"/>
                <a:cs typeface="Verdana"/>
                <a:sym typeface="Verdana"/>
              </a:defRPr>
            </a:lvl8pPr>
            <a:lvl9pPr marL="1828800" marR="0" lvl="8" indent="0" algn="ctr" rtl="0">
              <a:spcBef>
                <a:spcPts val="0"/>
              </a:spcBef>
              <a:spcAft>
                <a:spcPts val="0"/>
              </a:spcAft>
              <a:buNone/>
              <a:defRPr sz="2800" b="1" i="0" u="none" strike="noStrike" cap="none">
                <a:solidFill>
                  <a:schemeClr val="dk2"/>
                </a:solidFill>
                <a:latin typeface="Verdana"/>
                <a:ea typeface="Verdana"/>
                <a:cs typeface="Verdana"/>
                <a:sym typeface="Verdana"/>
              </a:defRPr>
            </a:lvl9pPr>
          </a:lstStyle>
          <a:p>
            <a:endParaRPr/>
          </a:p>
        </p:txBody>
      </p:sp>
      <p:sp>
        <p:nvSpPr>
          <p:cNvPr id="32" name="Shape 32"/>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marR="0" lvl="0" indent="0" algn="l" rtl="0">
              <a:spcBef>
                <a:spcPts val="400"/>
              </a:spcBef>
              <a:spcAft>
                <a:spcPts val="0"/>
              </a:spcAft>
              <a:buClr>
                <a:schemeClr val="dk1"/>
              </a:buClr>
              <a:buFont typeface="Verdana"/>
              <a:buNone/>
              <a:defRPr sz="2000" b="0" i="0" u="none" strike="noStrike" cap="none">
                <a:solidFill>
                  <a:schemeClr val="dk1"/>
                </a:solidFill>
                <a:latin typeface="Verdana"/>
                <a:ea typeface="Verdana"/>
                <a:cs typeface="Verdana"/>
                <a:sym typeface="Verdana"/>
              </a:defRPr>
            </a:lvl1pPr>
            <a:lvl2pPr marL="457200" marR="0" lvl="1" indent="0" algn="l" rtl="0">
              <a:spcBef>
                <a:spcPts val="360"/>
              </a:spcBef>
              <a:spcAft>
                <a:spcPts val="0"/>
              </a:spcAft>
              <a:buClr>
                <a:schemeClr val="dk1"/>
              </a:buClr>
              <a:buFont typeface="Verdana"/>
              <a:buNone/>
              <a:defRPr sz="1800" b="0" i="0" u="none" strike="noStrike" cap="none">
                <a:solidFill>
                  <a:schemeClr val="dk1"/>
                </a:solidFill>
                <a:latin typeface="Verdana"/>
                <a:ea typeface="Verdana"/>
                <a:cs typeface="Verdana"/>
                <a:sym typeface="Verdana"/>
              </a:defRPr>
            </a:lvl2pPr>
            <a:lvl3pPr marL="914400" marR="0" lvl="2" indent="0" algn="l" rtl="0">
              <a:spcBef>
                <a:spcPts val="320"/>
              </a:spcBef>
              <a:spcAft>
                <a:spcPts val="0"/>
              </a:spcAft>
              <a:buClr>
                <a:schemeClr val="dk1"/>
              </a:buClr>
              <a:buFont typeface="Verdana"/>
              <a:buNone/>
              <a:defRPr sz="1600" b="0" i="0" u="none" strike="noStrike" cap="none">
                <a:solidFill>
                  <a:schemeClr val="dk1"/>
                </a:solidFill>
                <a:latin typeface="Verdana"/>
                <a:ea typeface="Verdana"/>
                <a:cs typeface="Verdana"/>
                <a:sym typeface="Verdana"/>
              </a:defRPr>
            </a:lvl3pPr>
            <a:lvl4pPr marL="1371600" marR="0" lvl="3" indent="0" algn="l" rtl="0">
              <a:spcBef>
                <a:spcPts val="280"/>
              </a:spcBef>
              <a:spcAft>
                <a:spcPts val="0"/>
              </a:spcAft>
              <a:buClr>
                <a:schemeClr val="dk1"/>
              </a:buClr>
              <a:buFont typeface="Verdana"/>
              <a:buNone/>
              <a:defRPr sz="1400" b="0" i="0" u="none" strike="noStrike" cap="none">
                <a:solidFill>
                  <a:schemeClr val="dk1"/>
                </a:solidFill>
                <a:latin typeface="Verdana"/>
                <a:ea typeface="Verdana"/>
                <a:cs typeface="Verdana"/>
                <a:sym typeface="Verdana"/>
              </a:defRPr>
            </a:lvl4pPr>
            <a:lvl5pPr marL="1828800" marR="0" lvl="4" indent="0" algn="l" rtl="0">
              <a:spcBef>
                <a:spcPts val="280"/>
              </a:spcBef>
              <a:spcAft>
                <a:spcPts val="0"/>
              </a:spcAft>
              <a:buClr>
                <a:schemeClr val="dk1"/>
              </a:buClr>
              <a:buFont typeface="Verdana"/>
              <a:buNone/>
              <a:defRPr sz="1400" b="0" i="0" u="none" strike="noStrike" cap="none">
                <a:solidFill>
                  <a:schemeClr val="dk1"/>
                </a:solidFill>
                <a:latin typeface="Verdana"/>
                <a:ea typeface="Verdana"/>
                <a:cs typeface="Verdana"/>
                <a:sym typeface="Verdana"/>
              </a:defRPr>
            </a:lvl5pPr>
            <a:lvl6pPr marL="2286000" marR="0" lvl="5" indent="0" algn="l" rtl="0">
              <a:spcBef>
                <a:spcPts val="280"/>
              </a:spcBef>
              <a:spcAft>
                <a:spcPts val="0"/>
              </a:spcAft>
              <a:buClr>
                <a:schemeClr val="dk1"/>
              </a:buClr>
              <a:buFont typeface="Verdana"/>
              <a:buNone/>
              <a:defRPr sz="1400" b="0" i="0" u="none" strike="noStrike" cap="none">
                <a:solidFill>
                  <a:schemeClr val="dk1"/>
                </a:solidFill>
                <a:latin typeface="Verdana"/>
                <a:ea typeface="Verdana"/>
                <a:cs typeface="Verdana"/>
                <a:sym typeface="Verdana"/>
              </a:defRPr>
            </a:lvl6pPr>
            <a:lvl7pPr marL="2743200" marR="0" lvl="6" indent="0" algn="l" rtl="0">
              <a:spcBef>
                <a:spcPts val="280"/>
              </a:spcBef>
              <a:spcAft>
                <a:spcPts val="0"/>
              </a:spcAft>
              <a:buClr>
                <a:schemeClr val="dk1"/>
              </a:buClr>
              <a:buFont typeface="Verdana"/>
              <a:buNone/>
              <a:defRPr sz="1400" b="0" i="0" u="none" strike="noStrike" cap="none">
                <a:solidFill>
                  <a:schemeClr val="dk1"/>
                </a:solidFill>
                <a:latin typeface="Verdana"/>
                <a:ea typeface="Verdana"/>
                <a:cs typeface="Verdana"/>
                <a:sym typeface="Verdana"/>
              </a:defRPr>
            </a:lvl7pPr>
            <a:lvl8pPr marL="3200400" marR="0" lvl="7" indent="0" algn="l" rtl="0">
              <a:spcBef>
                <a:spcPts val="280"/>
              </a:spcBef>
              <a:spcAft>
                <a:spcPts val="0"/>
              </a:spcAft>
              <a:buClr>
                <a:schemeClr val="dk1"/>
              </a:buClr>
              <a:buFont typeface="Verdana"/>
              <a:buNone/>
              <a:defRPr sz="1400" b="0" i="0" u="none" strike="noStrike" cap="none">
                <a:solidFill>
                  <a:schemeClr val="dk1"/>
                </a:solidFill>
                <a:latin typeface="Verdana"/>
                <a:ea typeface="Verdana"/>
                <a:cs typeface="Verdana"/>
                <a:sym typeface="Verdana"/>
              </a:defRPr>
            </a:lvl8pPr>
            <a:lvl9pPr marL="3657600" marR="0" lvl="8" indent="0" algn="l" rtl="0">
              <a:spcBef>
                <a:spcPts val="280"/>
              </a:spcBef>
              <a:spcAft>
                <a:spcPts val="0"/>
              </a:spcAft>
              <a:buClr>
                <a:schemeClr val="dk1"/>
              </a:buClr>
              <a:buFont typeface="Verdana"/>
              <a:buNone/>
              <a:defRPr sz="1400" b="0" i="0" u="none" strike="noStrike" cap="none">
                <a:solidFill>
                  <a:schemeClr val="dk1"/>
                </a:solidFill>
                <a:latin typeface="Verdana"/>
                <a:ea typeface="Verdana"/>
                <a:cs typeface="Verdana"/>
                <a:sym typeface="Verdana"/>
              </a:defRPr>
            </a:lvl9pPr>
          </a:lstStyle>
          <a:p>
            <a:endParaRPr/>
          </a:p>
        </p:txBody>
      </p:sp>
      <p:sp>
        <p:nvSpPr>
          <p:cNvPr id="33" name="Shape 33"/>
          <p:cNvSpPr txBox="1">
            <a:spLocks noGrp="1"/>
          </p:cNvSpPr>
          <p:nvPr>
            <p:ph type="dt" idx="10"/>
          </p:nvPr>
        </p:nvSpPr>
        <p:spPr>
          <a:xfrm>
            <a:off x="685800" y="6248400"/>
            <a:ext cx="1904999"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34" name="Shape 34"/>
          <p:cNvSpPr txBox="1">
            <a:spLocks noGrp="1"/>
          </p:cNvSpPr>
          <p:nvPr>
            <p:ph type="ftr" idx="11"/>
          </p:nvPr>
        </p:nvSpPr>
        <p:spPr>
          <a:xfrm>
            <a:off x="3124200" y="6248400"/>
            <a:ext cx="2895600"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35" name="Shape 35"/>
          <p:cNvSpPr txBox="1">
            <a:spLocks noGrp="1"/>
          </p:cNvSpPr>
          <p:nvPr>
            <p:ph type="sldNum" idx="12"/>
          </p:nvPr>
        </p:nvSpPr>
        <p:spPr>
          <a:xfrm>
            <a:off x="6553200" y="6248400"/>
            <a:ext cx="1904999" cy="4572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fld id="{00000000-1234-1234-1234-123412341234}" type="slidenum">
              <a:rPr lang="fi-FI" sz="2400" b="0" i="1" u="none" strike="noStrike" cap="none">
                <a:solidFill>
                  <a:schemeClr val="dk1"/>
                </a:solidFill>
                <a:latin typeface="Merriweather Sans"/>
                <a:ea typeface="Merriweather Sans"/>
                <a:cs typeface="Merriweather Sans"/>
                <a:sym typeface="Merriweather Sans"/>
              </a:rPr>
              <a:t>‹#›</a:t>
            </a:fld>
            <a:endParaRPr lang="fi-FI" sz="2400" b="0" i="1" u="none" strike="noStrike" cap="none">
              <a:solidFill>
                <a:schemeClr val="dk1"/>
              </a:solidFill>
              <a:latin typeface="Merriweather Sans"/>
              <a:ea typeface="Merriweather Sans"/>
              <a:cs typeface="Merriweather Sans"/>
              <a:sym typeface="Merriweather San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Kaksi sisältökohdetta">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685800" y="228600"/>
            <a:ext cx="7772400" cy="9144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2800" b="1" i="0" u="none" strike="noStrike" cap="none">
                <a:solidFill>
                  <a:schemeClr val="dk2"/>
                </a:solidFill>
                <a:latin typeface="Verdana"/>
                <a:ea typeface="Verdana"/>
                <a:cs typeface="Verdana"/>
                <a:sym typeface="Verdana"/>
              </a:defRPr>
            </a:lvl1pPr>
            <a:lvl2pPr marL="0" marR="0" lvl="1" indent="0" algn="ctr" rtl="0">
              <a:spcBef>
                <a:spcPts val="0"/>
              </a:spcBef>
              <a:spcAft>
                <a:spcPts val="0"/>
              </a:spcAft>
              <a:buNone/>
              <a:defRPr sz="2800" b="1" i="0" u="none" strike="noStrike" cap="none">
                <a:solidFill>
                  <a:schemeClr val="dk2"/>
                </a:solidFill>
                <a:latin typeface="Verdana"/>
                <a:ea typeface="Verdana"/>
                <a:cs typeface="Verdana"/>
                <a:sym typeface="Verdana"/>
              </a:defRPr>
            </a:lvl2pPr>
            <a:lvl3pPr marL="0" marR="0" lvl="2" indent="0" algn="ctr" rtl="0">
              <a:spcBef>
                <a:spcPts val="0"/>
              </a:spcBef>
              <a:spcAft>
                <a:spcPts val="0"/>
              </a:spcAft>
              <a:buNone/>
              <a:defRPr sz="2800" b="1" i="0" u="none" strike="noStrike" cap="none">
                <a:solidFill>
                  <a:schemeClr val="dk2"/>
                </a:solidFill>
                <a:latin typeface="Verdana"/>
                <a:ea typeface="Verdana"/>
                <a:cs typeface="Verdana"/>
                <a:sym typeface="Verdana"/>
              </a:defRPr>
            </a:lvl3pPr>
            <a:lvl4pPr marL="0" marR="0" lvl="3" indent="0" algn="ctr" rtl="0">
              <a:spcBef>
                <a:spcPts val="0"/>
              </a:spcBef>
              <a:spcAft>
                <a:spcPts val="0"/>
              </a:spcAft>
              <a:buNone/>
              <a:defRPr sz="2800" b="1" i="0" u="none" strike="noStrike" cap="none">
                <a:solidFill>
                  <a:schemeClr val="dk2"/>
                </a:solidFill>
                <a:latin typeface="Verdana"/>
                <a:ea typeface="Verdana"/>
                <a:cs typeface="Verdana"/>
                <a:sym typeface="Verdana"/>
              </a:defRPr>
            </a:lvl4pPr>
            <a:lvl5pPr marL="0" marR="0" lvl="4" indent="0" algn="ctr" rtl="0">
              <a:spcBef>
                <a:spcPts val="0"/>
              </a:spcBef>
              <a:spcAft>
                <a:spcPts val="0"/>
              </a:spcAft>
              <a:buNone/>
              <a:defRPr sz="2800" b="1" i="0" u="none" strike="noStrike" cap="none">
                <a:solidFill>
                  <a:schemeClr val="dk2"/>
                </a:solidFill>
                <a:latin typeface="Verdana"/>
                <a:ea typeface="Verdana"/>
                <a:cs typeface="Verdana"/>
                <a:sym typeface="Verdana"/>
              </a:defRPr>
            </a:lvl5pPr>
            <a:lvl6pPr marL="457200" marR="0" lvl="5" indent="0" algn="ctr" rtl="0">
              <a:spcBef>
                <a:spcPts val="0"/>
              </a:spcBef>
              <a:spcAft>
                <a:spcPts val="0"/>
              </a:spcAft>
              <a:buNone/>
              <a:defRPr sz="2800" b="1" i="0" u="none" strike="noStrike" cap="none">
                <a:solidFill>
                  <a:schemeClr val="dk2"/>
                </a:solidFill>
                <a:latin typeface="Verdana"/>
                <a:ea typeface="Verdana"/>
                <a:cs typeface="Verdana"/>
                <a:sym typeface="Verdana"/>
              </a:defRPr>
            </a:lvl6pPr>
            <a:lvl7pPr marL="914400" marR="0" lvl="6" indent="0" algn="ctr" rtl="0">
              <a:spcBef>
                <a:spcPts val="0"/>
              </a:spcBef>
              <a:spcAft>
                <a:spcPts val="0"/>
              </a:spcAft>
              <a:buNone/>
              <a:defRPr sz="2800" b="1" i="0" u="none" strike="noStrike" cap="none">
                <a:solidFill>
                  <a:schemeClr val="dk2"/>
                </a:solidFill>
                <a:latin typeface="Verdana"/>
                <a:ea typeface="Verdana"/>
                <a:cs typeface="Verdana"/>
                <a:sym typeface="Verdana"/>
              </a:defRPr>
            </a:lvl7pPr>
            <a:lvl8pPr marL="1371600" marR="0" lvl="7" indent="0" algn="ctr" rtl="0">
              <a:spcBef>
                <a:spcPts val="0"/>
              </a:spcBef>
              <a:spcAft>
                <a:spcPts val="0"/>
              </a:spcAft>
              <a:buNone/>
              <a:defRPr sz="2800" b="1" i="0" u="none" strike="noStrike" cap="none">
                <a:solidFill>
                  <a:schemeClr val="dk2"/>
                </a:solidFill>
                <a:latin typeface="Verdana"/>
                <a:ea typeface="Verdana"/>
                <a:cs typeface="Verdana"/>
                <a:sym typeface="Verdana"/>
              </a:defRPr>
            </a:lvl8pPr>
            <a:lvl9pPr marL="1828800" marR="0" lvl="8" indent="0" algn="ctr" rtl="0">
              <a:spcBef>
                <a:spcPts val="0"/>
              </a:spcBef>
              <a:spcAft>
                <a:spcPts val="0"/>
              </a:spcAft>
              <a:buNone/>
              <a:defRPr sz="2800" b="1" i="0" u="none" strike="noStrike" cap="none">
                <a:solidFill>
                  <a:schemeClr val="dk2"/>
                </a:solidFill>
                <a:latin typeface="Verdana"/>
                <a:ea typeface="Verdana"/>
                <a:cs typeface="Verdana"/>
                <a:sym typeface="Verdana"/>
              </a:defRPr>
            </a:lvl9pPr>
          </a:lstStyle>
          <a:p>
            <a:endParaRPr/>
          </a:p>
        </p:txBody>
      </p:sp>
      <p:sp>
        <p:nvSpPr>
          <p:cNvPr id="38" name="Shape 38"/>
          <p:cNvSpPr txBox="1">
            <a:spLocks noGrp="1"/>
          </p:cNvSpPr>
          <p:nvPr>
            <p:ph type="body" idx="1"/>
          </p:nvPr>
        </p:nvSpPr>
        <p:spPr>
          <a:xfrm>
            <a:off x="685800" y="1600200"/>
            <a:ext cx="3809999" cy="4495800"/>
          </a:xfrm>
          <a:prstGeom prst="rect">
            <a:avLst/>
          </a:prstGeom>
          <a:noFill/>
          <a:ln>
            <a:noFill/>
          </a:ln>
        </p:spPr>
        <p:txBody>
          <a:bodyPr lIns="91425" tIns="91425" rIns="91425" bIns="91425" anchor="t" anchorCtr="0"/>
          <a:lstStyle>
            <a:lvl1pPr marL="342900" marR="0" lvl="0" indent="-165100" algn="l" rtl="0">
              <a:spcBef>
                <a:spcPts val="560"/>
              </a:spcBef>
              <a:spcAft>
                <a:spcPts val="0"/>
              </a:spcAft>
              <a:buClr>
                <a:schemeClr val="dk1"/>
              </a:buClr>
              <a:buSzPct val="100000"/>
              <a:buFont typeface="Verdana"/>
              <a:buChar char="•"/>
              <a:defRPr sz="2800" b="0" i="0" u="none" strike="noStrike" cap="none">
                <a:solidFill>
                  <a:schemeClr val="dk1"/>
                </a:solidFill>
                <a:latin typeface="Verdana"/>
                <a:ea typeface="Verdana"/>
                <a:cs typeface="Verdana"/>
                <a:sym typeface="Verdana"/>
              </a:defRPr>
            </a:lvl1pPr>
            <a:lvl2pPr marL="742950" marR="0" lvl="1" indent="-133350" algn="l" rtl="0">
              <a:spcBef>
                <a:spcPts val="480"/>
              </a:spcBef>
              <a:spcAft>
                <a:spcPts val="0"/>
              </a:spcAft>
              <a:buClr>
                <a:schemeClr val="dk1"/>
              </a:buClr>
              <a:buSzPct val="100000"/>
              <a:buFont typeface="Verdana"/>
              <a:buChar char="–"/>
              <a:defRPr sz="2400" b="0" i="0" u="none" strike="noStrike" cap="none">
                <a:solidFill>
                  <a:schemeClr val="dk1"/>
                </a:solidFill>
                <a:latin typeface="Verdana"/>
                <a:ea typeface="Verdana"/>
                <a:cs typeface="Verdana"/>
                <a:sym typeface="Verdana"/>
              </a:defRPr>
            </a:lvl2pPr>
            <a:lvl3pPr marL="1143000" marR="0" lvl="2" indent="-101600" algn="l" rtl="0">
              <a:spcBef>
                <a:spcPts val="400"/>
              </a:spcBef>
              <a:spcAft>
                <a:spcPts val="0"/>
              </a:spcAft>
              <a:buClr>
                <a:schemeClr val="dk1"/>
              </a:buClr>
              <a:buSzPct val="100000"/>
              <a:buFont typeface="Verdana"/>
              <a:buChar char="•"/>
              <a:defRPr sz="2000" b="0" i="0" u="none" strike="noStrike" cap="none">
                <a:solidFill>
                  <a:schemeClr val="dk1"/>
                </a:solidFill>
                <a:latin typeface="Verdana"/>
                <a:ea typeface="Verdana"/>
                <a:cs typeface="Verdana"/>
                <a:sym typeface="Verdana"/>
              </a:defRPr>
            </a:lvl3pPr>
            <a:lvl4pPr marL="1600200" marR="0" lvl="3"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4pPr>
            <a:lvl5pPr marL="2057400" marR="0" lvl="4"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5pPr>
            <a:lvl6pPr marL="2514600" marR="0" lvl="5"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6pPr>
            <a:lvl7pPr marL="2971800" marR="0" lvl="6"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7pPr>
            <a:lvl8pPr marL="3429000" marR="0" lvl="7"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8pPr>
            <a:lvl9pPr marL="3886200" marR="0" lvl="8"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9pPr>
          </a:lstStyle>
          <a:p>
            <a:endParaRPr/>
          </a:p>
        </p:txBody>
      </p:sp>
      <p:sp>
        <p:nvSpPr>
          <p:cNvPr id="39" name="Shape 39"/>
          <p:cNvSpPr txBox="1">
            <a:spLocks noGrp="1"/>
          </p:cNvSpPr>
          <p:nvPr>
            <p:ph type="body" idx="2"/>
          </p:nvPr>
        </p:nvSpPr>
        <p:spPr>
          <a:xfrm>
            <a:off x="4648200" y="1600200"/>
            <a:ext cx="3809999" cy="4495800"/>
          </a:xfrm>
          <a:prstGeom prst="rect">
            <a:avLst/>
          </a:prstGeom>
          <a:noFill/>
          <a:ln>
            <a:noFill/>
          </a:ln>
        </p:spPr>
        <p:txBody>
          <a:bodyPr lIns="91425" tIns="91425" rIns="91425" bIns="91425" anchor="t" anchorCtr="0"/>
          <a:lstStyle>
            <a:lvl1pPr marL="342900" marR="0" lvl="0" indent="-165100" algn="l" rtl="0">
              <a:spcBef>
                <a:spcPts val="560"/>
              </a:spcBef>
              <a:spcAft>
                <a:spcPts val="0"/>
              </a:spcAft>
              <a:buClr>
                <a:schemeClr val="dk1"/>
              </a:buClr>
              <a:buSzPct val="100000"/>
              <a:buFont typeface="Verdana"/>
              <a:buChar char="•"/>
              <a:defRPr sz="2800" b="0" i="0" u="none" strike="noStrike" cap="none">
                <a:solidFill>
                  <a:schemeClr val="dk1"/>
                </a:solidFill>
                <a:latin typeface="Verdana"/>
                <a:ea typeface="Verdana"/>
                <a:cs typeface="Verdana"/>
                <a:sym typeface="Verdana"/>
              </a:defRPr>
            </a:lvl1pPr>
            <a:lvl2pPr marL="742950" marR="0" lvl="1" indent="-133350" algn="l" rtl="0">
              <a:spcBef>
                <a:spcPts val="480"/>
              </a:spcBef>
              <a:spcAft>
                <a:spcPts val="0"/>
              </a:spcAft>
              <a:buClr>
                <a:schemeClr val="dk1"/>
              </a:buClr>
              <a:buSzPct val="100000"/>
              <a:buFont typeface="Verdana"/>
              <a:buChar char="–"/>
              <a:defRPr sz="2400" b="0" i="0" u="none" strike="noStrike" cap="none">
                <a:solidFill>
                  <a:schemeClr val="dk1"/>
                </a:solidFill>
                <a:latin typeface="Verdana"/>
                <a:ea typeface="Verdana"/>
                <a:cs typeface="Verdana"/>
                <a:sym typeface="Verdana"/>
              </a:defRPr>
            </a:lvl2pPr>
            <a:lvl3pPr marL="1143000" marR="0" lvl="2" indent="-101600" algn="l" rtl="0">
              <a:spcBef>
                <a:spcPts val="400"/>
              </a:spcBef>
              <a:spcAft>
                <a:spcPts val="0"/>
              </a:spcAft>
              <a:buClr>
                <a:schemeClr val="dk1"/>
              </a:buClr>
              <a:buSzPct val="100000"/>
              <a:buFont typeface="Verdana"/>
              <a:buChar char="•"/>
              <a:defRPr sz="2000" b="0" i="0" u="none" strike="noStrike" cap="none">
                <a:solidFill>
                  <a:schemeClr val="dk1"/>
                </a:solidFill>
                <a:latin typeface="Verdana"/>
                <a:ea typeface="Verdana"/>
                <a:cs typeface="Verdana"/>
                <a:sym typeface="Verdana"/>
              </a:defRPr>
            </a:lvl3pPr>
            <a:lvl4pPr marL="1600200" marR="0" lvl="3"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4pPr>
            <a:lvl5pPr marL="2057400" marR="0" lvl="4"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5pPr>
            <a:lvl6pPr marL="2514600" marR="0" lvl="5"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6pPr>
            <a:lvl7pPr marL="2971800" marR="0" lvl="6"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7pPr>
            <a:lvl8pPr marL="3429000" marR="0" lvl="7"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8pPr>
            <a:lvl9pPr marL="3886200" marR="0" lvl="8"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9pPr>
          </a:lstStyle>
          <a:p>
            <a:endParaRPr/>
          </a:p>
        </p:txBody>
      </p:sp>
      <p:sp>
        <p:nvSpPr>
          <p:cNvPr id="40" name="Shape 40"/>
          <p:cNvSpPr txBox="1">
            <a:spLocks noGrp="1"/>
          </p:cNvSpPr>
          <p:nvPr>
            <p:ph type="dt" idx="10"/>
          </p:nvPr>
        </p:nvSpPr>
        <p:spPr>
          <a:xfrm>
            <a:off x="685800" y="6248400"/>
            <a:ext cx="1904999"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41" name="Shape 41"/>
          <p:cNvSpPr txBox="1">
            <a:spLocks noGrp="1"/>
          </p:cNvSpPr>
          <p:nvPr>
            <p:ph type="ftr" idx="11"/>
          </p:nvPr>
        </p:nvSpPr>
        <p:spPr>
          <a:xfrm>
            <a:off x="3124200" y="6248400"/>
            <a:ext cx="2895600"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42" name="Shape 42"/>
          <p:cNvSpPr txBox="1">
            <a:spLocks noGrp="1"/>
          </p:cNvSpPr>
          <p:nvPr>
            <p:ph type="sldNum" idx="12"/>
          </p:nvPr>
        </p:nvSpPr>
        <p:spPr>
          <a:xfrm>
            <a:off x="6553200" y="6248400"/>
            <a:ext cx="1904999" cy="4572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fld id="{00000000-1234-1234-1234-123412341234}" type="slidenum">
              <a:rPr lang="fi-FI" sz="2400" b="0" i="1" u="none" strike="noStrike" cap="none">
                <a:solidFill>
                  <a:schemeClr val="dk1"/>
                </a:solidFill>
                <a:latin typeface="Merriweather Sans"/>
                <a:ea typeface="Merriweather Sans"/>
                <a:cs typeface="Merriweather Sans"/>
                <a:sym typeface="Merriweather Sans"/>
              </a:rPr>
              <a:t>‹#›</a:t>
            </a:fld>
            <a:endParaRPr lang="fi-FI" sz="2400" b="0" i="1" u="none" strike="noStrike" cap="none">
              <a:solidFill>
                <a:schemeClr val="dk1"/>
              </a:solidFill>
              <a:latin typeface="Merriweather Sans"/>
              <a:ea typeface="Merriweather Sans"/>
              <a:cs typeface="Merriweather Sans"/>
              <a:sym typeface="Merriweather San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Vertailu">
    <p:spTree>
      <p:nvGrpSpPr>
        <p:cNvPr id="1" name="Shape 43"/>
        <p:cNvGrpSpPr/>
        <p:nvPr/>
      </p:nvGrpSpPr>
      <p:grpSpPr>
        <a:xfrm>
          <a:off x="0" y="0"/>
          <a:ext cx="0" cy="0"/>
          <a:chOff x="0" y="0"/>
          <a:chExt cx="0" cy="0"/>
        </a:xfrm>
      </p:grpSpPr>
      <p:sp>
        <p:nvSpPr>
          <p:cNvPr id="44" name="Shape 44"/>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2800" b="1" i="0" u="none" strike="noStrike" cap="none">
                <a:solidFill>
                  <a:schemeClr val="dk2"/>
                </a:solidFill>
                <a:latin typeface="Verdana"/>
                <a:ea typeface="Verdana"/>
                <a:cs typeface="Verdana"/>
                <a:sym typeface="Verdana"/>
              </a:defRPr>
            </a:lvl1pPr>
            <a:lvl2pPr marL="0" marR="0" lvl="1" indent="0" algn="ctr" rtl="0">
              <a:spcBef>
                <a:spcPts val="0"/>
              </a:spcBef>
              <a:spcAft>
                <a:spcPts val="0"/>
              </a:spcAft>
              <a:buNone/>
              <a:defRPr sz="2800" b="1" i="0" u="none" strike="noStrike" cap="none">
                <a:solidFill>
                  <a:schemeClr val="dk2"/>
                </a:solidFill>
                <a:latin typeface="Verdana"/>
                <a:ea typeface="Verdana"/>
                <a:cs typeface="Verdana"/>
                <a:sym typeface="Verdana"/>
              </a:defRPr>
            </a:lvl2pPr>
            <a:lvl3pPr marL="0" marR="0" lvl="2" indent="0" algn="ctr" rtl="0">
              <a:spcBef>
                <a:spcPts val="0"/>
              </a:spcBef>
              <a:spcAft>
                <a:spcPts val="0"/>
              </a:spcAft>
              <a:buNone/>
              <a:defRPr sz="2800" b="1" i="0" u="none" strike="noStrike" cap="none">
                <a:solidFill>
                  <a:schemeClr val="dk2"/>
                </a:solidFill>
                <a:latin typeface="Verdana"/>
                <a:ea typeface="Verdana"/>
                <a:cs typeface="Verdana"/>
                <a:sym typeface="Verdana"/>
              </a:defRPr>
            </a:lvl3pPr>
            <a:lvl4pPr marL="0" marR="0" lvl="3" indent="0" algn="ctr" rtl="0">
              <a:spcBef>
                <a:spcPts val="0"/>
              </a:spcBef>
              <a:spcAft>
                <a:spcPts val="0"/>
              </a:spcAft>
              <a:buNone/>
              <a:defRPr sz="2800" b="1" i="0" u="none" strike="noStrike" cap="none">
                <a:solidFill>
                  <a:schemeClr val="dk2"/>
                </a:solidFill>
                <a:latin typeface="Verdana"/>
                <a:ea typeface="Verdana"/>
                <a:cs typeface="Verdana"/>
                <a:sym typeface="Verdana"/>
              </a:defRPr>
            </a:lvl4pPr>
            <a:lvl5pPr marL="0" marR="0" lvl="4" indent="0" algn="ctr" rtl="0">
              <a:spcBef>
                <a:spcPts val="0"/>
              </a:spcBef>
              <a:spcAft>
                <a:spcPts val="0"/>
              </a:spcAft>
              <a:buNone/>
              <a:defRPr sz="2800" b="1" i="0" u="none" strike="noStrike" cap="none">
                <a:solidFill>
                  <a:schemeClr val="dk2"/>
                </a:solidFill>
                <a:latin typeface="Verdana"/>
                <a:ea typeface="Verdana"/>
                <a:cs typeface="Verdana"/>
                <a:sym typeface="Verdana"/>
              </a:defRPr>
            </a:lvl5pPr>
            <a:lvl6pPr marL="457200" marR="0" lvl="5" indent="0" algn="ctr" rtl="0">
              <a:spcBef>
                <a:spcPts val="0"/>
              </a:spcBef>
              <a:spcAft>
                <a:spcPts val="0"/>
              </a:spcAft>
              <a:buNone/>
              <a:defRPr sz="2800" b="1" i="0" u="none" strike="noStrike" cap="none">
                <a:solidFill>
                  <a:schemeClr val="dk2"/>
                </a:solidFill>
                <a:latin typeface="Verdana"/>
                <a:ea typeface="Verdana"/>
                <a:cs typeface="Verdana"/>
                <a:sym typeface="Verdana"/>
              </a:defRPr>
            </a:lvl6pPr>
            <a:lvl7pPr marL="914400" marR="0" lvl="6" indent="0" algn="ctr" rtl="0">
              <a:spcBef>
                <a:spcPts val="0"/>
              </a:spcBef>
              <a:spcAft>
                <a:spcPts val="0"/>
              </a:spcAft>
              <a:buNone/>
              <a:defRPr sz="2800" b="1" i="0" u="none" strike="noStrike" cap="none">
                <a:solidFill>
                  <a:schemeClr val="dk2"/>
                </a:solidFill>
                <a:latin typeface="Verdana"/>
                <a:ea typeface="Verdana"/>
                <a:cs typeface="Verdana"/>
                <a:sym typeface="Verdana"/>
              </a:defRPr>
            </a:lvl7pPr>
            <a:lvl8pPr marL="1371600" marR="0" lvl="7" indent="0" algn="ctr" rtl="0">
              <a:spcBef>
                <a:spcPts val="0"/>
              </a:spcBef>
              <a:spcAft>
                <a:spcPts val="0"/>
              </a:spcAft>
              <a:buNone/>
              <a:defRPr sz="2800" b="1" i="0" u="none" strike="noStrike" cap="none">
                <a:solidFill>
                  <a:schemeClr val="dk2"/>
                </a:solidFill>
                <a:latin typeface="Verdana"/>
                <a:ea typeface="Verdana"/>
                <a:cs typeface="Verdana"/>
                <a:sym typeface="Verdana"/>
              </a:defRPr>
            </a:lvl8pPr>
            <a:lvl9pPr marL="1828800" marR="0" lvl="8" indent="0" algn="ctr" rtl="0">
              <a:spcBef>
                <a:spcPts val="0"/>
              </a:spcBef>
              <a:spcAft>
                <a:spcPts val="0"/>
              </a:spcAft>
              <a:buNone/>
              <a:defRPr sz="2800" b="1" i="0" u="none" strike="noStrike" cap="none">
                <a:solidFill>
                  <a:schemeClr val="dk2"/>
                </a:solidFill>
                <a:latin typeface="Verdana"/>
                <a:ea typeface="Verdana"/>
                <a:cs typeface="Verdana"/>
                <a:sym typeface="Verdana"/>
              </a:defRPr>
            </a:lvl9pPr>
          </a:lstStyle>
          <a:p>
            <a:endParaRPr/>
          </a:p>
        </p:txBody>
      </p:sp>
      <p:sp>
        <p:nvSpPr>
          <p:cNvPr id="45" name="Shape 45"/>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marR="0" lvl="0" indent="0" algn="l" rtl="0">
              <a:spcBef>
                <a:spcPts val="480"/>
              </a:spcBef>
              <a:spcAft>
                <a:spcPts val="0"/>
              </a:spcAft>
              <a:buClr>
                <a:schemeClr val="dk1"/>
              </a:buClr>
              <a:buFont typeface="Verdana"/>
              <a:buNone/>
              <a:defRPr sz="2400" b="1" i="0" u="none" strike="noStrike" cap="none">
                <a:solidFill>
                  <a:schemeClr val="dk1"/>
                </a:solidFill>
                <a:latin typeface="Verdana"/>
                <a:ea typeface="Verdana"/>
                <a:cs typeface="Verdana"/>
                <a:sym typeface="Verdana"/>
              </a:defRPr>
            </a:lvl1pPr>
            <a:lvl2pPr marL="457200" marR="0" lvl="1" indent="0" algn="l" rtl="0">
              <a:spcBef>
                <a:spcPts val="400"/>
              </a:spcBef>
              <a:spcAft>
                <a:spcPts val="0"/>
              </a:spcAft>
              <a:buClr>
                <a:schemeClr val="dk1"/>
              </a:buClr>
              <a:buFont typeface="Verdana"/>
              <a:buNone/>
              <a:defRPr sz="2000" b="1" i="0" u="none" strike="noStrike" cap="none">
                <a:solidFill>
                  <a:schemeClr val="dk1"/>
                </a:solidFill>
                <a:latin typeface="Verdana"/>
                <a:ea typeface="Verdana"/>
                <a:cs typeface="Verdana"/>
                <a:sym typeface="Verdana"/>
              </a:defRPr>
            </a:lvl2pPr>
            <a:lvl3pPr marL="914400" marR="0" lvl="2" indent="0" algn="l" rtl="0">
              <a:spcBef>
                <a:spcPts val="360"/>
              </a:spcBef>
              <a:spcAft>
                <a:spcPts val="0"/>
              </a:spcAft>
              <a:buClr>
                <a:schemeClr val="dk1"/>
              </a:buClr>
              <a:buFont typeface="Verdana"/>
              <a:buNone/>
              <a:defRPr sz="1800" b="1" i="0" u="none" strike="noStrike" cap="none">
                <a:solidFill>
                  <a:schemeClr val="dk1"/>
                </a:solidFill>
                <a:latin typeface="Verdana"/>
                <a:ea typeface="Verdana"/>
                <a:cs typeface="Verdana"/>
                <a:sym typeface="Verdana"/>
              </a:defRPr>
            </a:lvl3pPr>
            <a:lvl4pPr marL="1371600" marR="0" lvl="3" indent="0" algn="l" rtl="0">
              <a:spcBef>
                <a:spcPts val="320"/>
              </a:spcBef>
              <a:spcAft>
                <a:spcPts val="0"/>
              </a:spcAft>
              <a:buClr>
                <a:schemeClr val="dk1"/>
              </a:buClr>
              <a:buFont typeface="Verdana"/>
              <a:buNone/>
              <a:defRPr sz="1600" b="1" i="0" u="none" strike="noStrike" cap="none">
                <a:solidFill>
                  <a:schemeClr val="dk1"/>
                </a:solidFill>
                <a:latin typeface="Verdana"/>
                <a:ea typeface="Verdana"/>
                <a:cs typeface="Verdana"/>
                <a:sym typeface="Verdana"/>
              </a:defRPr>
            </a:lvl4pPr>
            <a:lvl5pPr marL="1828800" marR="0" lvl="4" indent="0" algn="l" rtl="0">
              <a:spcBef>
                <a:spcPts val="320"/>
              </a:spcBef>
              <a:spcAft>
                <a:spcPts val="0"/>
              </a:spcAft>
              <a:buClr>
                <a:schemeClr val="dk1"/>
              </a:buClr>
              <a:buFont typeface="Verdana"/>
              <a:buNone/>
              <a:defRPr sz="1600" b="1" i="0" u="none" strike="noStrike" cap="none">
                <a:solidFill>
                  <a:schemeClr val="dk1"/>
                </a:solidFill>
                <a:latin typeface="Verdana"/>
                <a:ea typeface="Verdana"/>
                <a:cs typeface="Verdana"/>
                <a:sym typeface="Verdana"/>
              </a:defRPr>
            </a:lvl5pPr>
            <a:lvl6pPr marL="2286000" marR="0" lvl="5" indent="0" algn="l" rtl="0">
              <a:spcBef>
                <a:spcPts val="320"/>
              </a:spcBef>
              <a:spcAft>
                <a:spcPts val="0"/>
              </a:spcAft>
              <a:buClr>
                <a:schemeClr val="dk1"/>
              </a:buClr>
              <a:buFont typeface="Verdana"/>
              <a:buNone/>
              <a:defRPr sz="1600" b="1" i="0" u="none" strike="noStrike" cap="none">
                <a:solidFill>
                  <a:schemeClr val="dk1"/>
                </a:solidFill>
                <a:latin typeface="Verdana"/>
                <a:ea typeface="Verdana"/>
                <a:cs typeface="Verdana"/>
                <a:sym typeface="Verdana"/>
              </a:defRPr>
            </a:lvl6pPr>
            <a:lvl7pPr marL="2743200" marR="0" lvl="6" indent="0" algn="l" rtl="0">
              <a:spcBef>
                <a:spcPts val="320"/>
              </a:spcBef>
              <a:spcAft>
                <a:spcPts val="0"/>
              </a:spcAft>
              <a:buClr>
                <a:schemeClr val="dk1"/>
              </a:buClr>
              <a:buFont typeface="Verdana"/>
              <a:buNone/>
              <a:defRPr sz="1600" b="1" i="0" u="none" strike="noStrike" cap="none">
                <a:solidFill>
                  <a:schemeClr val="dk1"/>
                </a:solidFill>
                <a:latin typeface="Verdana"/>
                <a:ea typeface="Verdana"/>
                <a:cs typeface="Verdana"/>
                <a:sym typeface="Verdana"/>
              </a:defRPr>
            </a:lvl7pPr>
            <a:lvl8pPr marL="3200400" marR="0" lvl="7" indent="0" algn="l" rtl="0">
              <a:spcBef>
                <a:spcPts val="320"/>
              </a:spcBef>
              <a:spcAft>
                <a:spcPts val="0"/>
              </a:spcAft>
              <a:buClr>
                <a:schemeClr val="dk1"/>
              </a:buClr>
              <a:buFont typeface="Verdana"/>
              <a:buNone/>
              <a:defRPr sz="1600" b="1" i="0" u="none" strike="noStrike" cap="none">
                <a:solidFill>
                  <a:schemeClr val="dk1"/>
                </a:solidFill>
                <a:latin typeface="Verdana"/>
                <a:ea typeface="Verdana"/>
                <a:cs typeface="Verdana"/>
                <a:sym typeface="Verdana"/>
              </a:defRPr>
            </a:lvl8pPr>
            <a:lvl9pPr marL="3657600" marR="0" lvl="8" indent="0" algn="l" rtl="0">
              <a:spcBef>
                <a:spcPts val="320"/>
              </a:spcBef>
              <a:spcAft>
                <a:spcPts val="0"/>
              </a:spcAft>
              <a:buClr>
                <a:schemeClr val="dk1"/>
              </a:buClr>
              <a:buFont typeface="Verdana"/>
              <a:buNone/>
              <a:defRPr sz="1600" b="1" i="0" u="none" strike="noStrike" cap="none">
                <a:solidFill>
                  <a:schemeClr val="dk1"/>
                </a:solidFill>
                <a:latin typeface="Verdana"/>
                <a:ea typeface="Verdana"/>
                <a:cs typeface="Verdana"/>
                <a:sym typeface="Verdana"/>
              </a:defRPr>
            </a:lvl9pPr>
          </a:lstStyle>
          <a:p>
            <a:endParaRPr/>
          </a:p>
        </p:txBody>
      </p:sp>
      <p:sp>
        <p:nvSpPr>
          <p:cNvPr id="46" name="Shape 46"/>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marL="342900" marR="0" lvl="0" indent="-190500" algn="l" rtl="0">
              <a:spcBef>
                <a:spcPts val="480"/>
              </a:spcBef>
              <a:spcAft>
                <a:spcPts val="0"/>
              </a:spcAft>
              <a:buClr>
                <a:schemeClr val="dk1"/>
              </a:buClr>
              <a:buSzPct val="100000"/>
              <a:buFont typeface="Verdana"/>
              <a:buChar char="•"/>
              <a:defRPr sz="2400" b="0" i="0" u="none" strike="noStrike" cap="none">
                <a:solidFill>
                  <a:schemeClr val="dk1"/>
                </a:solidFill>
                <a:latin typeface="Verdana"/>
                <a:ea typeface="Verdana"/>
                <a:cs typeface="Verdana"/>
                <a:sym typeface="Verdana"/>
              </a:defRPr>
            </a:lvl1pPr>
            <a:lvl2pPr marL="742950" marR="0" lvl="1" indent="-158750" algn="l" rtl="0">
              <a:spcBef>
                <a:spcPts val="400"/>
              </a:spcBef>
              <a:spcAft>
                <a:spcPts val="0"/>
              </a:spcAft>
              <a:buClr>
                <a:schemeClr val="dk1"/>
              </a:buClr>
              <a:buSzPct val="100000"/>
              <a:buFont typeface="Verdana"/>
              <a:buChar char="–"/>
              <a:defRPr sz="2000" b="0" i="0" u="none" strike="noStrike" cap="none">
                <a:solidFill>
                  <a:schemeClr val="dk1"/>
                </a:solidFill>
                <a:latin typeface="Verdana"/>
                <a:ea typeface="Verdana"/>
                <a:cs typeface="Verdana"/>
                <a:sym typeface="Verdana"/>
              </a:defRPr>
            </a:lvl2pPr>
            <a:lvl3pPr marL="1143000" marR="0" lvl="2"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3pPr>
            <a:lvl4pPr marL="1600200" marR="0" lvl="3" indent="-127000" algn="l" rtl="0">
              <a:spcBef>
                <a:spcPts val="320"/>
              </a:spcBef>
              <a:spcAft>
                <a:spcPts val="0"/>
              </a:spcAft>
              <a:buClr>
                <a:schemeClr val="dk1"/>
              </a:buClr>
              <a:buSzPct val="100000"/>
              <a:buFont typeface="Verdana"/>
              <a:buChar char="–"/>
              <a:defRPr sz="1600" b="0" i="0" u="none" strike="noStrike" cap="none">
                <a:solidFill>
                  <a:schemeClr val="dk1"/>
                </a:solidFill>
                <a:latin typeface="Verdana"/>
                <a:ea typeface="Verdana"/>
                <a:cs typeface="Verdana"/>
                <a:sym typeface="Verdana"/>
              </a:defRPr>
            </a:lvl4pPr>
            <a:lvl5pPr marL="2057400" marR="0" lvl="4" indent="-127000" algn="l" rtl="0">
              <a:spcBef>
                <a:spcPts val="320"/>
              </a:spcBef>
              <a:spcAft>
                <a:spcPts val="0"/>
              </a:spcAft>
              <a:buClr>
                <a:schemeClr val="dk1"/>
              </a:buClr>
              <a:buSzPct val="100000"/>
              <a:buFont typeface="Verdana"/>
              <a:buChar char="»"/>
              <a:defRPr sz="1600" b="0" i="0" u="none" strike="noStrike" cap="none">
                <a:solidFill>
                  <a:schemeClr val="dk1"/>
                </a:solidFill>
                <a:latin typeface="Verdana"/>
                <a:ea typeface="Verdana"/>
                <a:cs typeface="Verdana"/>
                <a:sym typeface="Verdana"/>
              </a:defRPr>
            </a:lvl5pPr>
            <a:lvl6pPr marL="2514600" marR="0" lvl="5" indent="-127000" algn="l" rtl="0">
              <a:spcBef>
                <a:spcPts val="320"/>
              </a:spcBef>
              <a:spcAft>
                <a:spcPts val="0"/>
              </a:spcAft>
              <a:buClr>
                <a:schemeClr val="dk1"/>
              </a:buClr>
              <a:buSzPct val="100000"/>
              <a:buFont typeface="Verdana"/>
              <a:buChar char="»"/>
              <a:defRPr sz="1600" b="0" i="0" u="none" strike="noStrike" cap="none">
                <a:solidFill>
                  <a:schemeClr val="dk1"/>
                </a:solidFill>
                <a:latin typeface="Verdana"/>
                <a:ea typeface="Verdana"/>
                <a:cs typeface="Verdana"/>
                <a:sym typeface="Verdana"/>
              </a:defRPr>
            </a:lvl6pPr>
            <a:lvl7pPr marL="2971800" marR="0" lvl="6" indent="-127000" algn="l" rtl="0">
              <a:spcBef>
                <a:spcPts val="320"/>
              </a:spcBef>
              <a:spcAft>
                <a:spcPts val="0"/>
              </a:spcAft>
              <a:buClr>
                <a:schemeClr val="dk1"/>
              </a:buClr>
              <a:buSzPct val="100000"/>
              <a:buFont typeface="Verdana"/>
              <a:buChar char="»"/>
              <a:defRPr sz="1600" b="0" i="0" u="none" strike="noStrike" cap="none">
                <a:solidFill>
                  <a:schemeClr val="dk1"/>
                </a:solidFill>
                <a:latin typeface="Verdana"/>
                <a:ea typeface="Verdana"/>
                <a:cs typeface="Verdana"/>
                <a:sym typeface="Verdana"/>
              </a:defRPr>
            </a:lvl7pPr>
            <a:lvl8pPr marL="3429000" marR="0" lvl="7" indent="-127000" algn="l" rtl="0">
              <a:spcBef>
                <a:spcPts val="320"/>
              </a:spcBef>
              <a:spcAft>
                <a:spcPts val="0"/>
              </a:spcAft>
              <a:buClr>
                <a:schemeClr val="dk1"/>
              </a:buClr>
              <a:buSzPct val="100000"/>
              <a:buFont typeface="Verdana"/>
              <a:buChar char="»"/>
              <a:defRPr sz="1600" b="0" i="0" u="none" strike="noStrike" cap="none">
                <a:solidFill>
                  <a:schemeClr val="dk1"/>
                </a:solidFill>
                <a:latin typeface="Verdana"/>
                <a:ea typeface="Verdana"/>
                <a:cs typeface="Verdana"/>
                <a:sym typeface="Verdana"/>
              </a:defRPr>
            </a:lvl8pPr>
            <a:lvl9pPr marL="3886200" marR="0" lvl="8" indent="-127000" algn="l" rtl="0">
              <a:spcBef>
                <a:spcPts val="320"/>
              </a:spcBef>
              <a:spcAft>
                <a:spcPts val="0"/>
              </a:spcAft>
              <a:buClr>
                <a:schemeClr val="dk1"/>
              </a:buClr>
              <a:buSzPct val="100000"/>
              <a:buFont typeface="Verdana"/>
              <a:buChar char="»"/>
              <a:defRPr sz="1600" b="0" i="0" u="none" strike="noStrike" cap="none">
                <a:solidFill>
                  <a:schemeClr val="dk1"/>
                </a:solidFill>
                <a:latin typeface="Verdana"/>
                <a:ea typeface="Verdana"/>
                <a:cs typeface="Verdana"/>
                <a:sym typeface="Verdana"/>
              </a:defRPr>
            </a:lvl9pPr>
          </a:lstStyle>
          <a:p>
            <a:endParaRPr/>
          </a:p>
        </p:txBody>
      </p:sp>
      <p:sp>
        <p:nvSpPr>
          <p:cNvPr id="47" name="Shape 47"/>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marR="0" lvl="0" indent="0" algn="l" rtl="0">
              <a:spcBef>
                <a:spcPts val="480"/>
              </a:spcBef>
              <a:spcAft>
                <a:spcPts val="0"/>
              </a:spcAft>
              <a:buClr>
                <a:schemeClr val="dk1"/>
              </a:buClr>
              <a:buFont typeface="Verdana"/>
              <a:buNone/>
              <a:defRPr sz="2400" b="1" i="0" u="none" strike="noStrike" cap="none">
                <a:solidFill>
                  <a:schemeClr val="dk1"/>
                </a:solidFill>
                <a:latin typeface="Verdana"/>
                <a:ea typeface="Verdana"/>
                <a:cs typeface="Verdana"/>
                <a:sym typeface="Verdana"/>
              </a:defRPr>
            </a:lvl1pPr>
            <a:lvl2pPr marL="457200" marR="0" lvl="1" indent="0" algn="l" rtl="0">
              <a:spcBef>
                <a:spcPts val="400"/>
              </a:spcBef>
              <a:spcAft>
                <a:spcPts val="0"/>
              </a:spcAft>
              <a:buClr>
                <a:schemeClr val="dk1"/>
              </a:buClr>
              <a:buFont typeface="Verdana"/>
              <a:buNone/>
              <a:defRPr sz="2000" b="1" i="0" u="none" strike="noStrike" cap="none">
                <a:solidFill>
                  <a:schemeClr val="dk1"/>
                </a:solidFill>
                <a:latin typeface="Verdana"/>
                <a:ea typeface="Verdana"/>
                <a:cs typeface="Verdana"/>
                <a:sym typeface="Verdana"/>
              </a:defRPr>
            </a:lvl2pPr>
            <a:lvl3pPr marL="914400" marR="0" lvl="2" indent="0" algn="l" rtl="0">
              <a:spcBef>
                <a:spcPts val="360"/>
              </a:spcBef>
              <a:spcAft>
                <a:spcPts val="0"/>
              </a:spcAft>
              <a:buClr>
                <a:schemeClr val="dk1"/>
              </a:buClr>
              <a:buFont typeface="Verdana"/>
              <a:buNone/>
              <a:defRPr sz="1800" b="1" i="0" u="none" strike="noStrike" cap="none">
                <a:solidFill>
                  <a:schemeClr val="dk1"/>
                </a:solidFill>
                <a:latin typeface="Verdana"/>
                <a:ea typeface="Verdana"/>
                <a:cs typeface="Verdana"/>
                <a:sym typeface="Verdana"/>
              </a:defRPr>
            </a:lvl3pPr>
            <a:lvl4pPr marL="1371600" marR="0" lvl="3" indent="0" algn="l" rtl="0">
              <a:spcBef>
                <a:spcPts val="320"/>
              </a:spcBef>
              <a:spcAft>
                <a:spcPts val="0"/>
              </a:spcAft>
              <a:buClr>
                <a:schemeClr val="dk1"/>
              </a:buClr>
              <a:buFont typeface="Verdana"/>
              <a:buNone/>
              <a:defRPr sz="1600" b="1" i="0" u="none" strike="noStrike" cap="none">
                <a:solidFill>
                  <a:schemeClr val="dk1"/>
                </a:solidFill>
                <a:latin typeface="Verdana"/>
                <a:ea typeface="Verdana"/>
                <a:cs typeface="Verdana"/>
                <a:sym typeface="Verdana"/>
              </a:defRPr>
            </a:lvl4pPr>
            <a:lvl5pPr marL="1828800" marR="0" lvl="4" indent="0" algn="l" rtl="0">
              <a:spcBef>
                <a:spcPts val="320"/>
              </a:spcBef>
              <a:spcAft>
                <a:spcPts val="0"/>
              </a:spcAft>
              <a:buClr>
                <a:schemeClr val="dk1"/>
              </a:buClr>
              <a:buFont typeface="Verdana"/>
              <a:buNone/>
              <a:defRPr sz="1600" b="1" i="0" u="none" strike="noStrike" cap="none">
                <a:solidFill>
                  <a:schemeClr val="dk1"/>
                </a:solidFill>
                <a:latin typeface="Verdana"/>
                <a:ea typeface="Verdana"/>
                <a:cs typeface="Verdana"/>
                <a:sym typeface="Verdana"/>
              </a:defRPr>
            </a:lvl5pPr>
            <a:lvl6pPr marL="2286000" marR="0" lvl="5" indent="0" algn="l" rtl="0">
              <a:spcBef>
                <a:spcPts val="320"/>
              </a:spcBef>
              <a:spcAft>
                <a:spcPts val="0"/>
              </a:spcAft>
              <a:buClr>
                <a:schemeClr val="dk1"/>
              </a:buClr>
              <a:buFont typeface="Verdana"/>
              <a:buNone/>
              <a:defRPr sz="1600" b="1" i="0" u="none" strike="noStrike" cap="none">
                <a:solidFill>
                  <a:schemeClr val="dk1"/>
                </a:solidFill>
                <a:latin typeface="Verdana"/>
                <a:ea typeface="Verdana"/>
                <a:cs typeface="Verdana"/>
                <a:sym typeface="Verdana"/>
              </a:defRPr>
            </a:lvl6pPr>
            <a:lvl7pPr marL="2743200" marR="0" lvl="6" indent="0" algn="l" rtl="0">
              <a:spcBef>
                <a:spcPts val="320"/>
              </a:spcBef>
              <a:spcAft>
                <a:spcPts val="0"/>
              </a:spcAft>
              <a:buClr>
                <a:schemeClr val="dk1"/>
              </a:buClr>
              <a:buFont typeface="Verdana"/>
              <a:buNone/>
              <a:defRPr sz="1600" b="1" i="0" u="none" strike="noStrike" cap="none">
                <a:solidFill>
                  <a:schemeClr val="dk1"/>
                </a:solidFill>
                <a:latin typeface="Verdana"/>
                <a:ea typeface="Verdana"/>
                <a:cs typeface="Verdana"/>
                <a:sym typeface="Verdana"/>
              </a:defRPr>
            </a:lvl7pPr>
            <a:lvl8pPr marL="3200400" marR="0" lvl="7" indent="0" algn="l" rtl="0">
              <a:spcBef>
                <a:spcPts val="320"/>
              </a:spcBef>
              <a:spcAft>
                <a:spcPts val="0"/>
              </a:spcAft>
              <a:buClr>
                <a:schemeClr val="dk1"/>
              </a:buClr>
              <a:buFont typeface="Verdana"/>
              <a:buNone/>
              <a:defRPr sz="1600" b="1" i="0" u="none" strike="noStrike" cap="none">
                <a:solidFill>
                  <a:schemeClr val="dk1"/>
                </a:solidFill>
                <a:latin typeface="Verdana"/>
                <a:ea typeface="Verdana"/>
                <a:cs typeface="Verdana"/>
                <a:sym typeface="Verdana"/>
              </a:defRPr>
            </a:lvl8pPr>
            <a:lvl9pPr marL="3657600" marR="0" lvl="8" indent="0" algn="l" rtl="0">
              <a:spcBef>
                <a:spcPts val="320"/>
              </a:spcBef>
              <a:spcAft>
                <a:spcPts val="0"/>
              </a:spcAft>
              <a:buClr>
                <a:schemeClr val="dk1"/>
              </a:buClr>
              <a:buFont typeface="Verdana"/>
              <a:buNone/>
              <a:defRPr sz="1600" b="1" i="0" u="none" strike="noStrike" cap="none">
                <a:solidFill>
                  <a:schemeClr val="dk1"/>
                </a:solidFill>
                <a:latin typeface="Verdana"/>
                <a:ea typeface="Verdana"/>
                <a:cs typeface="Verdana"/>
                <a:sym typeface="Verdana"/>
              </a:defRPr>
            </a:lvl9pPr>
          </a:lstStyle>
          <a:p>
            <a:endParaRPr/>
          </a:p>
        </p:txBody>
      </p:sp>
      <p:sp>
        <p:nvSpPr>
          <p:cNvPr id="48" name="Shape 48"/>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marL="342900" marR="0" lvl="0" indent="-190500" algn="l" rtl="0">
              <a:spcBef>
                <a:spcPts val="480"/>
              </a:spcBef>
              <a:spcAft>
                <a:spcPts val="0"/>
              </a:spcAft>
              <a:buClr>
                <a:schemeClr val="dk1"/>
              </a:buClr>
              <a:buSzPct val="100000"/>
              <a:buFont typeface="Verdana"/>
              <a:buChar char="•"/>
              <a:defRPr sz="2400" b="0" i="0" u="none" strike="noStrike" cap="none">
                <a:solidFill>
                  <a:schemeClr val="dk1"/>
                </a:solidFill>
                <a:latin typeface="Verdana"/>
                <a:ea typeface="Verdana"/>
                <a:cs typeface="Verdana"/>
                <a:sym typeface="Verdana"/>
              </a:defRPr>
            </a:lvl1pPr>
            <a:lvl2pPr marL="742950" marR="0" lvl="1" indent="-158750" algn="l" rtl="0">
              <a:spcBef>
                <a:spcPts val="400"/>
              </a:spcBef>
              <a:spcAft>
                <a:spcPts val="0"/>
              </a:spcAft>
              <a:buClr>
                <a:schemeClr val="dk1"/>
              </a:buClr>
              <a:buSzPct val="100000"/>
              <a:buFont typeface="Verdana"/>
              <a:buChar char="–"/>
              <a:defRPr sz="2000" b="0" i="0" u="none" strike="noStrike" cap="none">
                <a:solidFill>
                  <a:schemeClr val="dk1"/>
                </a:solidFill>
                <a:latin typeface="Verdana"/>
                <a:ea typeface="Verdana"/>
                <a:cs typeface="Verdana"/>
                <a:sym typeface="Verdana"/>
              </a:defRPr>
            </a:lvl2pPr>
            <a:lvl3pPr marL="1143000" marR="0" lvl="2"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3pPr>
            <a:lvl4pPr marL="1600200" marR="0" lvl="3" indent="-127000" algn="l" rtl="0">
              <a:spcBef>
                <a:spcPts val="320"/>
              </a:spcBef>
              <a:spcAft>
                <a:spcPts val="0"/>
              </a:spcAft>
              <a:buClr>
                <a:schemeClr val="dk1"/>
              </a:buClr>
              <a:buSzPct val="100000"/>
              <a:buFont typeface="Verdana"/>
              <a:buChar char="–"/>
              <a:defRPr sz="1600" b="0" i="0" u="none" strike="noStrike" cap="none">
                <a:solidFill>
                  <a:schemeClr val="dk1"/>
                </a:solidFill>
                <a:latin typeface="Verdana"/>
                <a:ea typeface="Verdana"/>
                <a:cs typeface="Verdana"/>
                <a:sym typeface="Verdana"/>
              </a:defRPr>
            </a:lvl4pPr>
            <a:lvl5pPr marL="2057400" marR="0" lvl="4" indent="-127000" algn="l" rtl="0">
              <a:spcBef>
                <a:spcPts val="320"/>
              </a:spcBef>
              <a:spcAft>
                <a:spcPts val="0"/>
              </a:spcAft>
              <a:buClr>
                <a:schemeClr val="dk1"/>
              </a:buClr>
              <a:buSzPct val="100000"/>
              <a:buFont typeface="Verdana"/>
              <a:buChar char="»"/>
              <a:defRPr sz="1600" b="0" i="0" u="none" strike="noStrike" cap="none">
                <a:solidFill>
                  <a:schemeClr val="dk1"/>
                </a:solidFill>
                <a:latin typeface="Verdana"/>
                <a:ea typeface="Verdana"/>
                <a:cs typeface="Verdana"/>
                <a:sym typeface="Verdana"/>
              </a:defRPr>
            </a:lvl5pPr>
            <a:lvl6pPr marL="2514600" marR="0" lvl="5" indent="-127000" algn="l" rtl="0">
              <a:spcBef>
                <a:spcPts val="320"/>
              </a:spcBef>
              <a:spcAft>
                <a:spcPts val="0"/>
              </a:spcAft>
              <a:buClr>
                <a:schemeClr val="dk1"/>
              </a:buClr>
              <a:buSzPct val="100000"/>
              <a:buFont typeface="Verdana"/>
              <a:buChar char="»"/>
              <a:defRPr sz="1600" b="0" i="0" u="none" strike="noStrike" cap="none">
                <a:solidFill>
                  <a:schemeClr val="dk1"/>
                </a:solidFill>
                <a:latin typeface="Verdana"/>
                <a:ea typeface="Verdana"/>
                <a:cs typeface="Verdana"/>
                <a:sym typeface="Verdana"/>
              </a:defRPr>
            </a:lvl6pPr>
            <a:lvl7pPr marL="2971800" marR="0" lvl="6" indent="-127000" algn="l" rtl="0">
              <a:spcBef>
                <a:spcPts val="320"/>
              </a:spcBef>
              <a:spcAft>
                <a:spcPts val="0"/>
              </a:spcAft>
              <a:buClr>
                <a:schemeClr val="dk1"/>
              </a:buClr>
              <a:buSzPct val="100000"/>
              <a:buFont typeface="Verdana"/>
              <a:buChar char="»"/>
              <a:defRPr sz="1600" b="0" i="0" u="none" strike="noStrike" cap="none">
                <a:solidFill>
                  <a:schemeClr val="dk1"/>
                </a:solidFill>
                <a:latin typeface="Verdana"/>
                <a:ea typeface="Verdana"/>
                <a:cs typeface="Verdana"/>
                <a:sym typeface="Verdana"/>
              </a:defRPr>
            </a:lvl7pPr>
            <a:lvl8pPr marL="3429000" marR="0" lvl="7" indent="-127000" algn="l" rtl="0">
              <a:spcBef>
                <a:spcPts val="320"/>
              </a:spcBef>
              <a:spcAft>
                <a:spcPts val="0"/>
              </a:spcAft>
              <a:buClr>
                <a:schemeClr val="dk1"/>
              </a:buClr>
              <a:buSzPct val="100000"/>
              <a:buFont typeface="Verdana"/>
              <a:buChar char="»"/>
              <a:defRPr sz="1600" b="0" i="0" u="none" strike="noStrike" cap="none">
                <a:solidFill>
                  <a:schemeClr val="dk1"/>
                </a:solidFill>
                <a:latin typeface="Verdana"/>
                <a:ea typeface="Verdana"/>
                <a:cs typeface="Verdana"/>
                <a:sym typeface="Verdana"/>
              </a:defRPr>
            </a:lvl8pPr>
            <a:lvl9pPr marL="3886200" marR="0" lvl="8" indent="-127000" algn="l" rtl="0">
              <a:spcBef>
                <a:spcPts val="320"/>
              </a:spcBef>
              <a:spcAft>
                <a:spcPts val="0"/>
              </a:spcAft>
              <a:buClr>
                <a:schemeClr val="dk1"/>
              </a:buClr>
              <a:buSzPct val="100000"/>
              <a:buFont typeface="Verdana"/>
              <a:buChar char="»"/>
              <a:defRPr sz="1600" b="0" i="0" u="none" strike="noStrike" cap="none">
                <a:solidFill>
                  <a:schemeClr val="dk1"/>
                </a:solidFill>
                <a:latin typeface="Verdana"/>
                <a:ea typeface="Verdana"/>
                <a:cs typeface="Verdana"/>
                <a:sym typeface="Verdana"/>
              </a:defRPr>
            </a:lvl9pPr>
          </a:lstStyle>
          <a:p>
            <a:endParaRPr/>
          </a:p>
        </p:txBody>
      </p:sp>
      <p:sp>
        <p:nvSpPr>
          <p:cNvPr id="49" name="Shape 49"/>
          <p:cNvSpPr txBox="1">
            <a:spLocks noGrp="1"/>
          </p:cNvSpPr>
          <p:nvPr>
            <p:ph type="dt" idx="10"/>
          </p:nvPr>
        </p:nvSpPr>
        <p:spPr>
          <a:xfrm>
            <a:off x="685800" y="6248400"/>
            <a:ext cx="1904999"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50" name="Shape 50"/>
          <p:cNvSpPr txBox="1">
            <a:spLocks noGrp="1"/>
          </p:cNvSpPr>
          <p:nvPr>
            <p:ph type="ftr" idx="11"/>
          </p:nvPr>
        </p:nvSpPr>
        <p:spPr>
          <a:xfrm>
            <a:off x="3124200" y="6248400"/>
            <a:ext cx="2895600"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51" name="Shape 51"/>
          <p:cNvSpPr txBox="1">
            <a:spLocks noGrp="1"/>
          </p:cNvSpPr>
          <p:nvPr>
            <p:ph type="sldNum" idx="12"/>
          </p:nvPr>
        </p:nvSpPr>
        <p:spPr>
          <a:xfrm>
            <a:off x="6553200" y="6248400"/>
            <a:ext cx="1904999" cy="4572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fld id="{00000000-1234-1234-1234-123412341234}" type="slidenum">
              <a:rPr lang="fi-FI" sz="2400" b="0" i="1" u="none" strike="noStrike" cap="none">
                <a:solidFill>
                  <a:schemeClr val="dk1"/>
                </a:solidFill>
                <a:latin typeface="Merriweather Sans"/>
                <a:ea typeface="Merriweather Sans"/>
                <a:cs typeface="Merriweather Sans"/>
                <a:sym typeface="Merriweather Sans"/>
              </a:rPr>
              <a:t>‹#›</a:t>
            </a:fld>
            <a:endParaRPr lang="fi-FI" sz="2400" b="0" i="1" u="none" strike="noStrike" cap="none">
              <a:solidFill>
                <a:schemeClr val="dk1"/>
              </a:solidFill>
              <a:latin typeface="Merriweather Sans"/>
              <a:ea typeface="Merriweather Sans"/>
              <a:cs typeface="Merriweather Sans"/>
              <a:sym typeface="Merriweather San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Vain otsikko">
    <p:spTree>
      <p:nvGrpSpPr>
        <p:cNvPr id="1" name="Shape 52"/>
        <p:cNvGrpSpPr/>
        <p:nvPr/>
      </p:nvGrpSpPr>
      <p:grpSpPr>
        <a:xfrm>
          <a:off x="0" y="0"/>
          <a:ext cx="0" cy="0"/>
          <a:chOff x="0" y="0"/>
          <a:chExt cx="0" cy="0"/>
        </a:xfrm>
      </p:grpSpPr>
      <p:sp>
        <p:nvSpPr>
          <p:cNvPr id="53" name="Shape 53"/>
          <p:cNvSpPr txBox="1">
            <a:spLocks noGrp="1"/>
          </p:cNvSpPr>
          <p:nvPr>
            <p:ph type="title"/>
          </p:nvPr>
        </p:nvSpPr>
        <p:spPr>
          <a:xfrm>
            <a:off x="685800" y="228600"/>
            <a:ext cx="7772400" cy="9144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2800" b="1" i="0" u="none" strike="noStrike" cap="none">
                <a:solidFill>
                  <a:schemeClr val="dk2"/>
                </a:solidFill>
                <a:latin typeface="Verdana"/>
                <a:ea typeface="Verdana"/>
                <a:cs typeface="Verdana"/>
                <a:sym typeface="Verdana"/>
              </a:defRPr>
            </a:lvl1pPr>
            <a:lvl2pPr marL="0" marR="0" lvl="1" indent="0" algn="ctr" rtl="0">
              <a:spcBef>
                <a:spcPts val="0"/>
              </a:spcBef>
              <a:spcAft>
                <a:spcPts val="0"/>
              </a:spcAft>
              <a:buNone/>
              <a:defRPr sz="2800" b="1" i="0" u="none" strike="noStrike" cap="none">
                <a:solidFill>
                  <a:schemeClr val="dk2"/>
                </a:solidFill>
                <a:latin typeface="Verdana"/>
                <a:ea typeface="Verdana"/>
                <a:cs typeface="Verdana"/>
                <a:sym typeface="Verdana"/>
              </a:defRPr>
            </a:lvl2pPr>
            <a:lvl3pPr marL="0" marR="0" lvl="2" indent="0" algn="ctr" rtl="0">
              <a:spcBef>
                <a:spcPts val="0"/>
              </a:spcBef>
              <a:spcAft>
                <a:spcPts val="0"/>
              </a:spcAft>
              <a:buNone/>
              <a:defRPr sz="2800" b="1" i="0" u="none" strike="noStrike" cap="none">
                <a:solidFill>
                  <a:schemeClr val="dk2"/>
                </a:solidFill>
                <a:latin typeface="Verdana"/>
                <a:ea typeface="Verdana"/>
                <a:cs typeface="Verdana"/>
                <a:sym typeface="Verdana"/>
              </a:defRPr>
            </a:lvl3pPr>
            <a:lvl4pPr marL="0" marR="0" lvl="3" indent="0" algn="ctr" rtl="0">
              <a:spcBef>
                <a:spcPts val="0"/>
              </a:spcBef>
              <a:spcAft>
                <a:spcPts val="0"/>
              </a:spcAft>
              <a:buNone/>
              <a:defRPr sz="2800" b="1" i="0" u="none" strike="noStrike" cap="none">
                <a:solidFill>
                  <a:schemeClr val="dk2"/>
                </a:solidFill>
                <a:latin typeface="Verdana"/>
                <a:ea typeface="Verdana"/>
                <a:cs typeface="Verdana"/>
                <a:sym typeface="Verdana"/>
              </a:defRPr>
            </a:lvl4pPr>
            <a:lvl5pPr marL="0" marR="0" lvl="4" indent="0" algn="ctr" rtl="0">
              <a:spcBef>
                <a:spcPts val="0"/>
              </a:spcBef>
              <a:spcAft>
                <a:spcPts val="0"/>
              </a:spcAft>
              <a:buNone/>
              <a:defRPr sz="2800" b="1" i="0" u="none" strike="noStrike" cap="none">
                <a:solidFill>
                  <a:schemeClr val="dk2"/>
                </a:solidFill>
                <a:latin typeface="Verdana"/>
                <a:ea typeface="Verdana"/>
                <a:cs typeface="Verdana"/>
                <a:sym typeface="Verdana"/>
              </a:defRPr>
            </a:lvl5pPr>
            <a:lvl6pPr marL="457200" marR="0" lvl="5" indent="0" algn="ctr" rtl="0">
              <a:spcBef>
                <a:spcPts val="0"/>
              </a:spcBef>
              <a:spcAft>
                <a:spcPts val="0"/>
              </a:spcAft>
              <a:buNone/>
              <a:defRPr sz="2800" b="1" i="0" u="none" strike="noStrike" cap="none">
                <a:solidFill>
                  <a:schemeClr val="dk2"/>
                </a:solidFill>
                <a:latin typeface="Verdana"/>
                <a:ea typeface="Verdana"/>
                <a:cs typeface="Verdana"/>
                <a:sym typeface="Verdana"/>
              </a:defRPr>
            </a:lvl6pPr>
            <a:lvl7pPr marL="914400" marR="0" lvl="6" indent="0" algn="ctr" rtl="0">
              <a:spcBef>
                <a:spcPts val="0"/>
              </a:spcBef>
              <a:spcAft>
                <a:spcPts val="0"/>
              </a:spcAft>
              <a:buNone/>
              <a:defRPr sz="2800" b="1" i="0" u="none" strike="noStrike" cap="none">
                <a:solidFill>
                  <a:schemeClr val="dk2"/>
                </a:solidFill>
                <a:latin typeface="Verdana"/>
                <a:ea typeface="Verdana"/>
                <a:cs typeface="Verdana"/>
                <a:sym typeface="Verdana"/>
              </a:defRPr>
            </a:lvl7pPr>
            <a:lvl8pPr marL="1371600" marR="0" lvl="7" indent="0" algn="ctr" rtl="0">
              <a:spcBef>
                <a:spcPts val="0"/>
              </a:spcBef>
              <a:spcAft>
                <a:spcPts val="0"/>
              </a:spcAft>
              <a:buNone/>
              <a:defRPr sz="2800" b="1" i="0" u="none" strike="noStrike" cap="none">
                <a:solidFill>
                  <a:schemeClr val="dk2"/>
                </a:solidFill>
                <a:latin typeface="Verdana"/>
                <a:ea typeface="Verdana"/>
                <a:cs typeface="Verdana"/>
                <a:sym typeface="Verdana"/>
              </a:defRPr>
            </a:lvl8pPr>
            <a:lvl9pPr marL="1828800" marR="0" lvl="8" indent="0" algn="ctr" rtl="0">
              <a:spcBef>
                <a:spcPts val="0"/>
              </a:spcBef>
              <a:spcAft>
                <a:spcPts val="0"/>
              </a:spcAft>
              <a:buNone/>
              <a:defRPr sz="2800" b="1" i="0" u="none" strike="noStrike" cap="none">
                <a:solidFill>
                  <a:schemeClr val="dk2"/>
                </a:solidFill>
                <a:latin typeface="Verdana"/>
                <a:ea typeface="Verdana"/>
                <a:cs typeface="Verdana"/>
                <a:sym typeface="Verdana"/>
              </a:defRPr>
            </a:lvl9pPr>
          </a:lstStyle>
          <a:p>
            <a:endParaRPr/>
          </a:p>
        </p:txBody>
      </p:sp>
      <p:sp>
        <p:nvSpPr>
          <p:cNvPr id="54" name="Shape 54"/>
          <p:cNvSpPr txBox="1">
            <a:spLocks noGrp="1"/>
          </p:cNvSpPr>
          <p:nvPr>
            <p:ph type="dt" idx="10"/>
          </p:nvPr>
        </p:nvSpPr>
        <p:spPr>
          <a:xfrm>
            <a:off x="685800" y="6248400"/>
            <a:ext cx="1904999"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55" name="Shape 55"/>
          <p:cNvSpPr txBox="1">
            <a:spLocks noGrp="1"/>
          </p:cNvSpPr>
          <p:nvPr>
            <p:ph type="ftr" idx="11"/>
          </p:nvPr>
        </p:nvSpPr>
        <p:spPr>
          <a:xfrm>
            <a:off x="3124200" y="6248400"/>
            <a:ext cx="2895600"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56" name="Shape 56"/>
          <p:cNvSpPr txBox="1">
            <a:spLocks noGrp="1"/>
          </p:cNvSpPr>
          <p:nvPr>
            <p:ph type="sldNum" idx="12"/>
          </p:nvPr>
        </p:nvSpPr>
        <p:spPr>
          <a:xfrm>
            <a:off x="6553200" y="6248400"/>
            <a:ext cx="1904999" cy="4572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fld id="{00000000-1234-1234-1234-123412341234}" type="slidenum">
              <a:rPr lang="fi-FI" sz="2400" b="0" i="1" u="none" strike="noStrike" cap="none">
                <a:solidFill>
                  <a:schemeClr val="dk1"/>
                </a:solidFill>
                <a:latin typeface="Merriweather Sans"/>
                <a:ea typeface="Merriweather Sans"/>
                <a:cs typeface="Merriweather Sans"/>
                <a:sym typeface="Merriweather Sans"/>
              </a:rPr>
              <a:t>‹#›</a:t>
            </a:fld>
            <a:endParaRPr lang="fi-FI" sz="2400" b="0" i="1" u="none" strike="noStrike" cap="none">
              <a:solidFill>
                <a:schemeClr val="dk1"/>
              </a:solidFill>
              <a:latin typeface="Merriweather Sans"/>
              <a:ea typeface="Merriweather Sans"/>
              <a:cs typeface="Merriweather Sans"/>
              <a:sym typeface="Merriweather San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Otsikollinen sisältö">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marL="0" marR="0" lvl="0" indent="0" algn="l" rtl="0">
              <a:spcBef>
                <a:spcPts val="0"/>
              </a:spcBef>
              <a:spcAft>
                <a:spcPts val="0"/>
              </a:spcAft>
              <a:buNone/>
              <a:defRPr sz="2000" b="1" i="0" u="none" strike="noStrike" cap="none">
                <a:solidFill>
                  <a:schemeClr val="dk2"/>
                </a:solidFill>
                <a:latin typeface="Verdana"/>
                <a:ea typeface="Verdana"/>
                <a:cs typeface="Verdana"/>
                <a:sym typeface="Verdana"/>
              </a:defRPr>
            </a:lvl1pPr>
            <a:lvl2pPr marL="0" marR="0" lvl="1" indent="0" algn="ctr" rtl="0">
              <a:spcBef>
                <a:spcPts val="0"/>
              </a:spcBef>
              <a:spcAft>
                <a:spcPts val="0"/>
              </a:spcAft>
              <a:buNone/>
              <a:defRPr sz="2800" b="1" i="0" u="none" strike="noStrike" cap="none">
                <a:solidFill>
                  <a:schemeClr val="dk2"/>
                </a:solidFill>
                <a:latin typeface="Verdana"/>
                <a:ea typeface="Verdana"/>
                <a:cs typeface="Verdana"/>
                <a:sym typeface="Verdana"/>
              </a:defRPr>
            </a:lvl2pPr>
            <a:lvl3pPr marL="0" marR="0" lvl="2" indent="0" algn="ctr" rtl="0">
              <a:spcBef>
                <a:spcPts val="0"/>
              </a:spcBef>
              <a:spcAft>
                <a:spcPts val="0"/>
              </a:spcAft>
              <a:buNone/>
              <a:defRPr sz="2800" b="1" i="0" u="none" strike="noStrike" cap="none">
                <a:solidFill>
                  <a:schemeClr val="dk2"/>
                </a:solidFill>
                <a:latin typeface="Verdana"/>
                <a:ea typeface="Verdana"/>
                <a:cs typeface="Verdana"/>
                <a:sym typeface="Verdana"/>
              </a:defRPr>
            </a:lvl3pPr>
            <a:lvl4pPr marL="0" marR="0" lvl="3" indent="0" algn="ctr" rtl="0">
              <a:spcBef>
                <a:spcPts val="0"/>
              </a:spcBef>
              <a:spcAft>
                <a:spcPts val="0"/>
              </a:spcAft>
              <a:buNone/>
              <a:defRPr sz="2800" b="1" i="0" u="none" strike="noStrike" cap="none">
                <a:solidFill>
                  <a:schemeClr val="dk2"/>
                </a:solidFill>
                <a:latin typeface="Verdana"/>
                <a:ea typeface="Verdana"/>
                <a:cs typeface="Verdana"/>
                <a:sym typeface="Verdana"/>
              </a:defRPr>
            </a:lvl4pPr>
            <a:lvl5pPr marL="0" marR="0" lvl="4" indent="0" algn="ctr" rtl="0">
              <a:spcBef>
                <a:spcPts val="0"/>
              </a:spcBef>
              <a:spcAft>
                <a:spcPts val="0"/>
              </a:spcAft>
              <a:buNone/>
              <a:defRPr sz="2800" b="1" i="0" u="none" strike="noStrike" cap="none">
                <a:solidFill>
                  <a:schemeClr val="dk2"/>
                </a:solidFill>
                <a:latin typeface="Verdana"/>
                <a:ea typeface="Verdana"/>
                <a:cs typeface="Verdana"/>
                <a:sym typeface="Verdana"/>
              </a:defRPr>
            </a:lvl5pPr>
            <a:lvl6pPr marL="457200" marR="0" lvl="5" indent="0" algn="ctr" rtl="0">
              <a:spcBef>
                <a:spcPts val="0"/>
              </a:spcBef>
              <a:spcAft>
                <a:spcPts val="0"/>
              </a:spcAft>
              <a:buNone/>
              <a:defRPr sz="2800" b="1" i="0" u="none" strike="noStrike" cap="none">
                <a:solidFill>
                  <a:schemeClr val="dk2"/>
                </a:solidFill>
                <a:latin typeface="Verdana"/>
                <a:ea typeface="Verdana"/>
                <a:cs typeface="Verdana"/>
                <a:sym typeface="Verdana"/>
              </a:defRPr>
            </a:lvl6pPr>
            <a:lvl7pPr marL="914400" marR="0" lvl="6" indent="0" algn="ctr" rtl="0">
              <a:spcBef>
                <a:spcPts val="0"/>
              </a:spcBef>
              <a:spcAft>
                <a:spcPts val="0"/>
              </a:spcAft>
              <a:buNone/>
              <a:defRPr sz="2800" b="1" i="0" u="none" strike="noStrike" cap="none">
                <a:solidFill>
                  <a:schemeClr val="dk2"/>
                </a:solidFill>
                <a:latin typeface="Verdana"/>
                <a:ea typeface="Verdana"/>
                <a:cs typeface="Verdana"/>
                <a:sym typeface="Verdana"/>
              </a:defRPr>
            </a:lvl7pPr>
            <a:lvl8pPr marL="1371600" marR="0" lvl="7" indent="0" algn="ctr" rtl="0">
              <a:spcBef>
                <a:spcPts val="0"/>
              </a:spcBef>
              <a:spcAft>
                <a:spcPts val="0"/>
              </a:spcAft>
              <a:buNone/>
              <a:defRPr sz="2800" b="1" i="0" u="none" strike="noStrike" cap="none">
                <a:solidFill>
                  <a:schemeClr val="dk2"/>
                </a:solidFill>
                <a:latin typeface="Verdana"/>
                <a:ea typeface="Verdana"/>
                <a:cs typeface="Verdana"/>
                <a:sym typeface="Verdana"/>
              </a:defRPr>
            </a:lvl8pPr>
            <a:lvl9pPr marL="1828800" marR="0" lvl="8" indent="0" algn="ctr" rtl="0">
              <a:spcBef>
                <a:spcPts val="0"/>
              </a:spcBef>
              <a:spcAft>
                <a:spcPts val="0"/>
              </a:spcAft>
              <a:buNone/>
              <a:defRPr sz="2800" b="1" i="0" u="none" strike="noStrike" cap="none">
                <a:solidFill>
                  <a:schemeClr val="dk2"/>
                </a:solidFill>
                <a:latin typeface="Verdana"/>
                <a:ea typeface="Verdana"/>
                <a:cs typeface="Verdana"/>
                <a:sym typeface="Verdana"/>
              </a:defRPr>
            </a:lvl9pPr>
          </a:lstStyle>
          <a:p>
            <a:endParaRPr/>
          </a:p>
        </p:txBody>
      </p:sp>
      <p:sp>
        <p:nvSpPr>
          <p:cNvPr id="59" name="Shape 59"/>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Verdana"/>
              <a:buChar char="•"/>
              <a:defRPr sz="3200" b="0" i="0" u="none" strike="noStrike" cap="none">
                <a:solidFill>
                  <a:schemeClr val="dk1"/>
                </a:solidFill>
                <a:latin typeface="Verdana"/>
                <a:ea typeface="Verdana"/>
                <a:cs typeface="Verdana"/>
                <a:sym typeface="Verdana"/>
              </a:defRPr>
            </a:lvl1pPr>
            <a:lvl2pPr marL="742950" marR="0" lvl="1" indent="-107950" algn="l" rtl="0">
              <a:spcBef>
                <a:spcPts val="560"/>
              </a:spcBef>
              <a:spcAft>
                <a:spcPts val="0"/>
              </a:spcAft>
              <a:buClr>
                <a:schemeClr val="dk1"/>
              </a:buClr>
              <a:buSzPct val="100000"/>
              <a:buFont typeface="Verdana"/>
              <a:buChar char="–"/>
              <a:defRPr sz="2800" b="0" i="0" u="none" strike="noStrike" cap="none">
                <a:solidFill>
                  <a:schemeClr val="dk1"/>
                </a:solidFill>
                <a:latin typeface="Verdana"/>
                <a:ea typeface="Verdana"/>
                <a:cs typeface="Verdana"/>
                <a:sym typeface="Verdana"/>
              </a:defRPr>
            </a:lvl2pPr>
            <a:lvl3pPr marL="1143000" marR="0" lvl="2" indent="-76200" algn="l" rtl="0">
              <a:spcBef>
                <a:spcPts val="480"/>
              </a:spcBef>
              <a:spcAft>
                <a:spcPts val="0"/>
              </a:spcAft>
              <a:buClr>
                <a:schemeClr val="dk1"/>
              </a:buClr>
              <a:buSzPct val="100000"/>
              <a:buFont typeface="Verdana"/>
              <a:buChar char="•"/>
              <a:defRPr sz="2400" b="0" i="0" u="none" strike="noStrike" cap="none">
                <a:solidFill>
                  <a:schemeClr val="dk1"/>
                </a:solidFill>
                <a:latin typeface="Verdana"/>
                <a:ea typeface="Verdana"/>
                <a:cs typeface="Verdana"/>
                <a:sym typeface="Verdana"/>
              </a:defRPr>
            </a:lvl3pPr>
            <a:lvl4pPr marL="1600200" marR="0" lvl="3" indent="-101600" algn="l" rtl="0">
              <a:spcBef>
                <a:spcPts val="400"/>
              </a:spcBef>
              <a:spcAft>
                <a:spcPts val="0"/>
              </a:spcAft>
              <a:buClr>
                <a:schemeClr val="dk1"/>
              </a:buClr>
              <a:buSzPct val="100000"/>
              <a:buFont typeface="Verdana"/>
              <a:buChar char="–"/>
              <a:defRPr sz="2000" b="0" i="0" u="none" strike="noStrike" cap="none">
                <a:solidFill>
                  <a:schemeClr val="dk1"/>
                </a:solidFill>
                <a:latin typeface="Verdana"/>
                <a:ea typeface="Verdana"/>
                <a:cs typeface="Verdana"/>
                <a:sym typeface="Verdana"/>
              </a:defRPr>
            </a:lvl4pPr>
            <a:lvl5pPr marL="2057400" marR="0" lvl="4" indent="-101600" algn="l" rtl="0">
              <a:spcBef>
                <a:spcPts val="400"/>
              </a:spcBef>
              <a:spcAft>
                <a:spcPts val="0"/>
              </a:spcAft>
              <a:buClr>
                <a:schemeClr val="dk1"/>
              </a:buClr>
              <a:buSzPct val="100000"/>
              <a:buFont typeface="Verdana"/>
              <a:buChar char="»"/>
              <a:defRPr sz="2000" b="0" i="0" u="none" strike="noStrike" cap="none">
                <a:solidFill>
                  <a:schemeClr val="dk1"/>
                </a:solidFill>
                <a:latin typeface="Verdana"/>
                <a:ea typeface="Verdana"/>
                <a:cs typeface="Verdana"/>
                <a:sym typeface="Verdana"/>
              </a:defRPr>
            </a:lvl5pPr>
            <a:lvl6pPr marL="2514600" marR="0" lvl="5" indent="-101600" algn="l" rtl="0">
              <a:spcBef>
                <a:spcPts val="400"/>
              </a:spcBef>
              <a:spcAft>
                <a:spcPts val="0"/>
              </a:spcAft>
              <a:buClr>
                <a:schemeClr val="dk1"/>
              </a:buClr>
              <a:buSzPct val="100000"/>
              <a:buFont typeface="Verdana"/>
              <a:buChar char="»"/>
              <a:defRPr sz="2000" b="0" i="0" u="none" strike="noStrike" cap="none">
                <a:solidFill>
                  <a:schemeClr val="dk1"/>
                </a:solidFill>
                <a:latin typeface="Verdana"/>
                <a:ea typeface="Verdana"/>
                <a:cs typeface="Verdana"/>
                <a:sym typeface="Verdana"/>
              </a:defRPr>
            </a:lvl6pPr>
            <a:lvl7pPr marL="2971800" marR="0" lvl="6" indent="-101600" algn="l" rtl="0">
              <a:spcBef>
                <a:spcPts val="400"/>
              </a:spcBef>
              <a:spcAft>
                <a:spcPts val="0"/>
              </a:spcAft>
              <a:buClr>
                <a:schemeClr val="dk1"/>
              </a:buClr>
              <a:buSzPct val="100000"/>
              <a:buFont typeface="Verdana"/>
              <a:buChar char="»"/>
              <a:defRPr sz="2000" b="0" i="0" u="none" strike="noStrike" cap="none">
                <a:solidFill>
                  <a:schemeClr val="dk1"/>
                </a:solidFill>
                <a:latin typeface="Verdana"/>
                <a:ea typeface="Verdana"/>
                <a:cs typeface="Verdana"/>
                <a:sym typeface="Verdana"/>
              </a:defRPr>
            </a:lvl7pPr>
            <a:lvl8pPr marL="3429000" marR="0" lvl="7" indent="-101600" algn="l" rtl="0">
              <a:spcBef>
                <a:spcPts val="400"/>
              </a:spcBef>
              <a:spcAft>
                <a:spcPts val="0"/>
              </a:spcAft>
              <a:buClr>
                <a:schemeClr val="dk1"/>
              </a:buClr>
              <a:buSzPct val="100000"/>
              <a:buFont typeface="Verdana"/>
              <a:buChar char="»"/>
              <a:defRPr sz="2000" b="0" i="0" u="none" strike="noStrike" cap="none">
                <a:solidFill>
                  <a:schemeClr val="dk1"/>
                </a:solidFill>
                <a:latin typeface="Verdana"/>
                <a:ea typeface="Verdana"/>
                <a:cs typeface="Verdana"/>
                <a:sym typeface="Verdana"/>
              </a:defRPr>
            </a:lvl8pPr>
            <a:lvl9pPr marL="3886200" marR="0" lvl="8" indent="-101600" algn="l" rtl="0">
              <a:spcBef>
                <a:spcPts val="400"/>
              </a:spcBef>
              <a:spcAft>
                <a:spcPts val="0"/>
              </a:spcAft>
              <a:buClr>
                <a:schemeClr val="dk1"/>
              </a:buClr>
              <a:buSzPct val="100000"/>
              <a:buFont typeface="Verdana"/>
              <a:buChar char="»"/>
              <a:defRPr sz="2000" b="0" i="0" u="none" strike="noStrike" cap="none">
                <a:solidFill>
                  <a:schemeClr val="dk1"/>
                </a:solidFill>
                <a:latin typeface="Verdana"/>
                <a:ea typeface="Verdana"/>
                <a:cs typeface="Verdana"/>
                <a:sym typeface="Verdana"/>
              </a:defRPr>
            </a:lvl9pPr>
          </a:lstStyle>
          <a:p>
            <a:endParaRPr/>
          </a:p>
        </p:txBody>
      </p:sp>
      <p:sp>
        <p:nvSpPr>
          <p:cNvPr id="60" name="Shape 60"/>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marR="0" lvl="0" indent="0" algn="l" rtl="0">
              <a:spcBef>
                <a:spcPts val="280"/>
              </a:spcBef>
              <a:spcAft>
                <a:spcPts val="0"/>
              </a:spcAft>
              <a:buClr>
                <a:schemeClr val="dk1"/>
              </a:buClr>
              <a:buFont typeface="Verdana"/>
              <a:buNone/>
              <a:defRPr sz="1400" b="0" i="0" u="none" strike="noStrike" cap="none">
                <a:solidFill>
                  <a:schemeClr val="dk1"/>
                </a:solidFill>
                <a:latin typeface="Verdana"/>
                <a:ea typeface="Verdana"/>
                <a:cs typeface="Verdana"/>
                <a:sym typeface="Verdana"/>
              </a:defRPr>
            </a:lvl1pPr>
            <a:lvl2pPr marL="457200" marR="0" lvl="1" indent="0" algn="l" rtl="0">
              <a:spcBef>
                <a:spcPts val="240"/>
              </a:spcBef>
              <a:spcAft>
                <a:spcPts val="0"/>
              </a:spcAft>
              <a:buClr>
                <a:schemeClr val="dk1"/>
              </a:buClr>
              <a:buFont typeface="Verdana"/>
              <a:buNone/>
              <a:defRPr sz="1200" b="0" i="0" u="none" strike="noStrike" cap="none">
                <a:solidFill>
                  <a:schemeClr val="dk1"/>
                </a:solidFill>
                <a:latin typeface="Verdana"/>
                <a:ea typeface="Verdana"/>
                <a:cs typeface="Verdana"/>
                <a:sym typeface="Verdana"/>
              </a:defRPr>
            </a:lvl2pPr>
            <a:lvl3pPr marL="914400" marR="0" lvl="2" indent="0" algn="l" rtl="0">
              <a:spcBef>
                <a:spcPts val="200"/>
              </a:spcBef>
              <a:spcAft>
                <a:spcPts val="0"/>
              </a:spcAft>
              <a:buClr>
                <a:schemeClr val="dk1"/>
              </a:buClr>
              <a:buFont typeface="Verdana"/>
              <a:buNone/>
              <a:defRPr sz="1000" b="0" i="0" u="none" strike="noStrike" cap="none">
                <a:solidFill>
                  <a:schemeClr val="dk1"/>
                </a:solidFill>
                <a:latin typeface="Verdana"/>
                <a:ea typeface="Verdana"/>
                <a:cs typeface="Verdana"/>
                <a:sym typeface="Verdana"/>
              </a:defRPr>
            </a:lvl3pPr>
            <a:lvl4pPr marL="1371600" marR="0" lvl="3" indent="0" algn="l" rtl="0">
              <a:spcBef>
                <a:spcPts val="180"/>
              </a:spcBef>
              <a:spcAft>
                <a:spcPts val="0"/>
              </a:spcAft>
              <a:buClr>
                <a:schemeClr val="dk1"/>
              </a:buClr>
              <a:buFont typeface="Verdana"/>
              <a:buNone/>
              <a:defRPr sz="900" b="0" i="0" u="none" strike="noStrike" cap="none">
                <a:solidFill>
                  <a:schemeClr val="dk1"/>
                </a:solidFill>
                <a:latin typeface="Verdana"/>
                <a:ea typeface="Verdana"/>
                <a:cs typeface="Verdana"/>
                <a:sym typeface="Verdana"/>
              </a:defRPr>
            </a:lvl4pPr>
            <a:lvl5pPr marL="1828800" marR="0" lvl="4" indent="0" algn="l" rtl="0">
              <a:spcBef>
                <a:spcPts val="180"/>
              </a:spcBef>
              <a:spcAft>
                <a:spcPts val="0"/>
              </a:spcAft>
              <a:buClr>
                <a:schemeClr val="dk1"/>
              </a:buClr>
              <a:buFont typeface="Verdana"/>
              <a:buNone/>
              <a:defRPr sz="900" b="0" i="0" u="none" strike="noStrike" cap="none">
                <a:solidFill>
                  <a:schemeClr val="dk1"/>
                </a:solidFill>
                <a:latin typeface="Verdana"/>
                <a:ea typeface="Verdana"/>
                <a:cs typeface="Verdana"/>
                <a:sym typeface="Verdana"/>
              </a:defRPr>
            </a:lvl5pPr>
            <a:lvl6pPr marL="2286000" marR="0" lvl="5" indent="0" algn="l" rtl="0">
              <a:spcBef>
                <a:spcPts val="180"/>
              </a:spcBef>
              <a:spcAft>
                <a:spcPts val="0"/>
              </a:spcAft>
              <a:buClr>
                <a:schemeClr val="dk1"/>
              </a:buClr>
              <a:buFont typeface="Verdana"/>
              <a:buNone/>
              <a:defRPr sz="900" b="0" i="0" u="none" strike="noStrike" cap="none">
                <a:solidFill>
                  <a:schemeClr val="dk1"/>
                </a:solidFill>
                <a:latin typeface="Verdana"/>
                <a:ea typeface="Verdana"/>
                <a:cs typeface="Verdana"/>
                <a:sym typeface="Verdana"/>
              </a:defRPr>
            </a:lvl6pPr>
            <a:lvl7pPr marL="2743200" marR="0" lvl="6" indent="0" algn="l" rtl="0">
              <a:spcBef>
                <a:spcPts val="180"/>
              </a:spcBef>
              <a:spcAft>
                <a:spcPts val="0"/>
              </a:spcAft>
              <a:buClr>
                <a:schemeClr val="dk1"/>
              </a:buClr>
              <a:buFont typeface="Verdana"/>
              <a:buNone/>
              <a:defRPr sz="900" b="0" i="0" u="none" strike="noStrike" cap="none">
                <a:solidFill>
                  <a:schemeClr val="dk1"/>
                </a:solidFill>
                <a:latin typeface="Verdana"/>
                <a:ea typeface="Verdana"/>
                <a:cs typeface="Verdana"/>
                <a:sym typeface="Verdana"/>
              </a:defRPr>
            </a:lvl7pPr>
            <a:lvl8pPr marL="3200400" marR="0" lvl="7" indent="0" algn="l" rtl="0">
              <a:spcBef>
                <a:spcPts val="180"/>
              </a:spcBef>
              <a:spcAft>
                <a:spcPts val="0"/>
              </a:spcAft>
              <a:buClr>
                <a:schemeClr val="dk1"/>
              </a:buClr>
              <a:buFont typeface="Verdana"/>
              <a:buNone/>
              <a:defRPr sz="900" b="0" i="0" u="none" strike="noStrike" cap="none">
                <a:solidFill>
                  <a:schemeClr val="dk1"/>
                </a:solidFill>
                <a:latin typeface="Verdana"/>
                <a:ea typeface="Verdana"/>
                <a:cs typeface="Verdana"/>
                <a:sym typeface="Verdana"/>
              </a:defRPr>
            </a:lvl8pPr>
            <a:lvl9pPr marL="3657600" marR="0" lvl="8" indent="0" algn="l" rtl="0">
              <a:spcBef>
                <a:spcPts val="180"/>
              </a:spcBef>
              <a:spcAft>
                <a:spcPts val="0"/>
              </a:spcAft>
              <a:buClr>
                <a:schemeClr val="dk1"/>
              </a:buClr>
              <a:buFont typeface="Verdana"/>
              <a:buNone/>
              <a:defRPr sz="900" b="0" i="0" u="none" strike="noStrike" cap="none">
                <a:solidFill>
                  <a:schemeClr val="dk1"/>
                </a:solidFill>
                <a:latin typeface="Verdana"/>
                <a:ea typeface="Verdana"/>
                <a:cs typeface="Verdana"/>
                <a:sym typeface="Verdana"/>
              </a:defRPr>
            </a:lvl9pPr>
          </a:lstStyle>
          <a:p>
            <a:endParaRPr/>
          </a:p>
        </p:txBody>
      </p:sp>
      <p:sp>
        <p:nvSpPr>
          <p:cNvPr id="61" name="Shape 61"/>
          <p:cNvSpPr txBox="1">
            <a:spLocks noGrp="1"/>
          </p:cNvSpPr>
          <p:nvPr>
            <p:ph type="dt" idx="10"/>
          </p:nvPr>
        </p:nvSpPr>
        <p:spPr>
          <a:xfrm>
            <a:off x="685800" y="6248400"/>
            <a:ext cx="1904999"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62" name="Shape 62"/>
          <p:cNvSpPr txBox="1">
            <a:spLocks noGrp="1"/>
          </p:cNvSpPr>
          <p:nvPr>
            <p:ph type="ftr" idx="11"/>
          </p:nvPr>
        </p:nvSpPr>
        <p:spPr>
          <a:xfrm>
            <a:off x="3124200" y="6248400"/>
            <a:ext cx="2895600"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63" name="Shape 63"/>
          <p:cNvSpPr txBox="1">
            <a:spLocks noGrp="1"/>
          </p:cNvSpPr>
          <p:nvPr>
            <p:ph type="sldNum" idx="12"/>
          </p:nvPr>
        </p:nvSpPr>
        <p:spPr>
          <a:xfrm>
            <a:off x="6553200" y="6248400"/>
            <a:ext cx="1904999" cy="4572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fld id="{00000000-1234-1234-1234-123412341234}" type="slidenum">
              <a:rPr lang="fi-FI" sz="2400" b="0" i="1" u="none" strike="noStrike" cap="none">
                <a:solidFill>
                  <a:schemeClr val="dk1"/>
                </a:solidFill>
                <a:latin typeface="Merriweather Sans"/>
                <a:ea typeface="Merriweather Sans"/>
                <a:cs typeface="Merriweather Sans"/>
                <a:sym typeface="Merriweather Sans"/>
              </a:rPr>
              <a:t>‹#›</a:t>
            </a:fld>
            <a:endParaRPr lang="fi-FI" sz="2400" b="0" i="1" u="none" strike="noStrike" cap="none">
              <a:solidFill>
                <a:schemeClr val="dk1"/>
              </a:solidFill>
              <a:latin typeface="Merriweather Sans"/>
              <a:ea typeface="Merriweather Sans"/>
              <a:cs typeface="Merriweather Sans"/>
              <a:sym typeface="Merriweather San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Otsikollinen kuva">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marL="0" marR="0" lvl="0" indent="0" algn="l" rtl="0">
              <a:spcBef>
                <a:spcPts val="0"/>
              </a:spcBef>
              <a:spcAft>
                <a:spcPts val="0"/>
              </a:spcAft>
              <a:buNone/>
              <a:defRPr sz="2000" b="1" i="0" u="none" strike="noStrike" cap="none">
                <a:solidFill>
                  <a:schemeClr val="dk2"/>
                </a:solidFill>
                <a:latin typeface="Verdana"/>
                <a:ea typeface="Verdana"/>
                <a:cs typeface="Verdana"/>
                <a:sym typeface="Verdana"/>
              </a:defRPr>
            </a:lvl1pPr>
            <a:lvl2pPr marL="0" marR="0" lvl="1" indent="0" algn="ctr" rtl="0">
              <a:spcBef>
                <a:spcPts val="0"/>
              </a:spcBef>
              <a:spcAft>
                <a:spcPts val="0"/>
              </a:spcAft>
              <a:buNone/>
              <a:defRPr sz="2800" b="1" i="0" u="none" strike="noStrike" cap="none">
                <a:solidFill>
                  <a:schemeClr val="dk2"/>
                </a:solidFill>
                <a:latin typeface="Verdana"/>
                <a:ea typeface="Verdana"/>
                <a:cs typeface="Verdana"/>
                <a:sym typeface="Verdana"/>
              </a:defRPr>
            </a:lvl2pPr>
            <a:lvl3pPr marL="0" marR="0" lvl="2" indent="0" algn="ctr" rtl="0">
              <a:spcBef>
                <a:spcPts val="0"/>
              </a:spcBef>
              <a:spcAft>
                <a:spcPts val="0"/>
              </a:spcAft>
              <a:buNone/>
              <a:defRPr sz="2800" b="1" i="0" u="none" strike="noStrike" cap="none">
                <a:solidFill>
                  <a:schemeClr val="dk2"/>
                </a:solidFill>
                <a:latin typeface="Verdana"/>
                <a:ea typeface="Verdana"/>
                <a:cs typeface="Verdana"/>
                <a:sym typeface="Verdana"/>
              </a:defRPr>
            </a:lvl3pPr>
            <a:lvl4pPr marL="0" marR="0" lvl="3" indent="0" algn="ctr" rtl="0">
              <a:spcBef>
                <a:spcPts val="0"/>
              </a:spcBef>
              <a:spcAft>
                <a:spcPts val="0"/>
              </a:spcAft>
              <a:buNone/>
              <a:defRPr sz="2800" b="1" i="0" u="none" strike="noStrike" cap="none">
                <a:solidFill>
                  <a:schemeClr val="dk2"/>
                </a:solidFill>
                <a:latin typeface="Verdana"/>
                <a:ea typeface="Verdana"/>
                <a:cs typeface="Verdana"/>
                <a:sym typeface="Verdana"/>
              </a:defRPr>
            </a:lvl4pPr>
            <a:lvl5pPr marL="0" marR="0" lvl="4" indent="0" algn="ctr" rtl="0">
              <a:spcBef>
                <a:spcPts val="0"/>
              </a:spcBef>
              <a:spcAft>
                <a:spcPts val="0"/>
              </a:spcAft>
              <a:buNone/>
              <a:defRPr sz="2800" b="1" i="0" u="none" strike="noStrike" cap="none">
                <a:solidFill>
                  <a:schemeClr val="dk2"/>
                </a:solidFill>
                <a:latin typeface="Verdana"/>
                <a:ea typeface="Verdana"/>
                <a:cs typeface="Verdana"/>
                <a:sym typeface="Verdana"/>
              </a:defRPr>
            </a:lvl5pPr>
            <a:lvl6pPr marL="457200" marR="0" lvl="5" indent="0" algn="ctr" rtl="0">
              <a:spcBef>
                <a:spcPts val="0"/>
              </a:spcBef>
              <a:spcAft>
                <a:spcPts val="0"/>
              </a:spcAft>
              <a:buNone/>
              <a:defRPr sz="2800" b="1" i="0" u="none" strike="noStrike" cap="none">
                <a:solidFill>
                  <a:schemeClr val="dk2"/>
                </a:solidFill>
                <a:latin typeface="Verdana"/>
                <a:ea typeface="Verdana"/>
                <a:cs typeface="Verdana"/>
                <a:sym typeface="Verdana"/>
              </a:defRPr>
            </a:lvl6pPr>
            <a:lvl7pPr marL="914400" marR="0" lvl="6" indent="0" algn="ctr" rtl="0">
              <a:spcBef>
                <a:spcPts val="0"/>
              </a:spcBef>
              <a:spcAft>
                <a:spcPts val="0"/>
              </a:spcAft>
              <a:buNone/>
              <a:defRPr sz="2800" b="1" i="0" u="none" strike="noStrike" cap="none">
                <a:solidFill>
                  <a:schemeClr val="dk2"/>
                </a:solidFill>
                <a:latin typeface="Verdana"/>
                <a:ea typeface="Verdana"/>
                <a:cs typeface="Verdana"/>
                <a:sym typeface="Verdana"/>
              </a:defRPr>
            </a:lvl7pPr>
            <a:lvl8pPr marL="1371600" marR="0" lvl="7" indent="0" algn="ctr" rtl="0">
              <a:spcBef>
                <a:spcPts val="0"/>
              </a:spcBef>
              <a:spcAft>
                <a:spcPts val="0"/>
              </a:spcAft>
              <a:buNone/>
              <a:defRPr sz="2800" b="1" i="0" u="none" strike="noStrike" cap="none">
                <a:solidFill>
                  <a:schemeClr val="dk2"/>
                </a:solidFill>
                <a:latin typeface="Verdana"/>
                <a:ea typeface="Verdana"/>
                <a:cs typeface="Verdana"/>
                <a:sym typeface="Verdana"/>
              </a:defRPr>
            </a:lvl8pPr>
            <a:lvl9pPr marL="1828800" marR="0" lvl="8" indent="0" algn="ctr" rtl="0">
              <a:spcBef>
                <a:spcPts val="0"/>
              </a:spcBef>
              <a:spcAft>
                <a:spcPts val="0"/>
              </a:spcAft>
              <a:buNone/>
              <a:defRPr sz="2800" b="1" i="0" u="none" strike="noStrike" cap="none">
                <a:solidFill>
                  <a:schemeClr val="dk2"/>
                </a:solidFill>
                <a:latin typeface="Verdana"/>
                <a:ea typeface="Verdana"/>
                <a:cs typeface="Verdana"/>
                <a:sym typeface="Verdana"/>
              </a:defRPr>
            </a:lvl9pPr>
          </a:lstStyle>
          <a:p>
            <a:endParaRPr/>
          </a:p>
        </p:txBody>
      </p:sp>
      <p:sp>
        <p:nvSpPr>
          <p:cNvPr id="66" name="Shape 66"/>
          <p:cNvSpPr>
            <a:spLocks noGrp="1"/>
          </p:cNvSpPr>
          <p:nvPr>
            <p:ph type="pic" idx="2"/>
          </p:nvPr>
        </p:nvSpPr>
        <p:spPr>
          <a:xfrm>
            <a:off x="1792288" y="612775"/>
            <a:ext cx="5486399" cy="4114800"/>
          </a:xfrm>
          <a:prstGeom prst="rect">
            <a:avLst/>
          </a:prstGeom>
          <a:noFill/>
          <a:ln>
            <a:noFill/>
          </a:ln>
        </p:spPr>
        <p:txBody>
          <a:bodyPr lIns="91425" tIns="91425" rIns="91425" bIns="91425" anchor="t" anchorCtr="0"/>
          <a:lstStyle>
            <a:lvl1pPr marL="0" marR="0" lvl="0" indent="0" algn="l" rtl="0">
              <a:spcBef>
                <a:spcPts val="640"/>
              </a:spcBef>
              <a:spcAft>
                <a:spcPts val="0"/>
              </a:spcAft>
              <a:buClr>
                <a:schemeClr val="dk1"/>
              </a:buClr>
              <a:buFont typeface="Verdana"/>
              <a:buNone/>
              <a:defRPr sz="3200" b="0" i="0" u="none" strike="noStrike" cap="none">
                <a:solidFill>
                  <a:schemeClr val="dk1"/>
                </a:solidFill>
                <a:latin typeface="Verdana"/>
                <a:ea typeface="Verdana"/>
                <a:cs typeface="Verdana"/>
                <a:sym typeface="Verdana"/>
              </a:defRPr>
            </a:lvl1pPr>
            <a:lvl2pPr marL="457200" marR="0" lvl="1" indent="0" algn="l" rtl="0">
              <a:spcBef>
                <a:spcPts val="560"/>
              </a:spcBef>
              <a:spcAft>
                <a:spcPts val="0"/>
              </a:spcAft>
              <a:buClr>
                <a:schemeClr val="dk1"/>
              </a:buClr>
              <a:buFont typeface="Verdana"/>
              <a:buNone/>
              <a:defRPr sz="2800" b="0" i="0" u="none" strike="noStrike" cap="none">
                <a:solidFill>
                  <a:schemeClr val="dk1"/>
                </a:solidFill>
                <a:latin typeface="Verdana"/>
                <a:ea typeface="Verdana"/>
                <a:cs typeface="Verdana"/>
                <a:sym typeface="Verdana"/>
              </a:defRPr>
            </a:lvl2pPr>
            <a:lvl3pPr marL="914400" marR="0" lvl="2" indent="0" algn="l" rtl="0">
              <a:spcBef>
                <a:spcPts val="480"/>
              </a:spcBef>
              <a:spcAft>
                <a:spcPts val="0"/>
              </a:spcAft>
              <a:buClr>
                <a:schemeClr val="dk1"/>
              </a:buClr>
              <a:buFont typeface="Verdana"/>
              <a:buNone/>
              <a:defRPr sz="2400" b="0" i="0" u="none" strike="noStrike" cap="none">
                <a:solidFill>
                  <a:schemeClr val="dk1"/>
                </a:solidFill>
                <a:latin typeface="Verdana"/>
                <a:ea typeface="Verdana"/>
                <a:cs typeface="Verdana"/>
                <a:sym typeface="Verdana"/>
              </a:defRPr>
            </a:lvl3pPr>
            <a:lvl4pPr marL="1371600" marR="0" lvl="3" indent="0" algn="l" rtl="0">
              <a:spcBef>
                <a:spcPts val="400"/>
              </a:spcBef>
              <a:spcAft>
                <a:spcPts val="0"/>
              </a:spcAft>
              <a:buClr>
                <a:schemeClr val="dk1"/>
              </a:buClr>
              <a:buFont typeface="Verdana"/>
              <a:buNone/>
              <a:defRPr sz="2000" b="0" i="0" u="none" strike="noStrike" cap="none">
                <a:solidFill>
                  <a:schemeClr val="dk1"/>
                </a:solidFill>
                <a:latin typeface="Verdana"/>
                <a:ea typeface="Verdana"/>
                <a:cs typeface="Verdana"/>
                <a:sym typeface="Verdana"/>
              </a:defRPr>
            </a:lvl4pPr>
            <a:lvl5pPr marL="1828800" marR="0" lvl="4" indent="0" algn="l" rtl="0">
              <a:spcBef>
                <a:spcPts val="400"/>
              </a:spcBef>
              <a:spcAft>
                <a:spcPts val="0"/>
              </a:spcAft>
              <a:buClr>
                <a:schemeClr val="dk1"/>
              </a:buClr>
              <a:buFont typeface="Verdana"/>
              <a:buNone/>
              <a:defRPr sz="2000" b="0" i="0" u="none" strike="noStrike" cap="none">
                <a:solidFill>
                  <a:schemeClr val="dk1"/>
                </a:solidFill>
                <a:latin typeface="Verdana"/>
                <a:ea typeface="Verdana"/>
                <a:cs typeface="Verdana"/>
                <a:sym typeface="Verdana"/>
              </a:defRPr>
            </a:lvl5pPr>
            <a:lvl6pPr marL="2286000" marR="0" lvl="5" indent="0" algn="l" rtl="0">
              <a:spcBef>
                <a:spcPts val="400"/>
              </a:spcBef>
              <a:spcAft>
                <a:spcPts val="0"/>
              </a:spcAft>
              <a:buClr>
                <a:schemeClr val="dk1"/>
              </a:buClr>
              <a:buFont typeface="Verdana"/>
              <a:buNone/>
              <a:defRPr sz="2000" b="0" i="0" u="none" strike="noStrike" cap="none">
                <a:solidFill>
                  <a:schemeClr val="dk1"/>
                </a:solidFill>
                <a:latin typeface="Verdana"/>
                <a:ea typeface="Verdana"/>
                <a:cs typeface="Verdana"/>
                <a:sym typeface="Verdana"/>
              </a:defRPr>
            </a:lvl6pPr>
            <a:lvl7pPr marL="2743200" marR="0" lvl="6" indent="0" algn="l" rtl="0">
              <a:spcBef>
                <a:spcPts val="400"/>
              </a:spcBef>
              <a:spcAft>
                <a:spcPts val="0"/>
              </a:spcAft>
              <a:buClr>
                <a:schemeClr val="dk1"/>
              </a:buClr>
              <a:buFont typeface="Verdana"/>
              <a:buNone/>
              <a:defRPr sz="2000" b="0" i="0" u="none" strike="noStrike" cap="none">
                <a:solidFill>
                  <a:schemeClr val="dk1"/>
                </a:solidFill>
                <a:latin typeface="Verdana"/>
                <a:ea typeface="Verdana"/>
                <a:cs typeface="Verdana"/>
                <a:sym typeface="Verdana"/>
              </a:defRPr>
            </a:lvl7pPr>
            <a:lvl8pPr marL="3200400" marR="0" lvl="7" indent="0" algn="l" rtl="0">
              <a:spcBef>
                <a:spcPts val="400"/>
              </a:spcBef>
              <a:spcAft>
                <a:spcPts val="0"/>
              </a:spcAft>
              <a:buClr>
                <a:schemeClr val="dk1"/>
              </a:buClr>
              <a:buFont typeface="Verdana"/>
              <a:buNone/>
              <a:defRPr sz="2000" b="0" i="0" u="none" strike="noStrike" cap="none">
                <a:solidFill>
                  <a:schemeClr val="dk1"/>
                </a:solidFill>
                <a:latin typeface="Verdana"/>
                <a:ea typeface="Verdana"/>
                <a:cs typeface="Verdana"/>
                <a:sym typeface="Verdana"/>
              </a:defRPr>
            </a:lvl8pPr>
            <a:lvl9pPr marL="3657600" marR="0" lvl="8" indent="0" algn="l" rtl="0">
              <a:spcBef>
                <a:spcPts val="400"/>
              </a:spcBef>
              <a:spcAft>
                <a:spcPts val="0"/>
              </a:spcAft>
              <a:buClr>
                <a:schemeClr val="dk1"/>
              </a:buClr>
              <a:buFont typeface="Verdana"/>
              <a:buNone/>
              <a:defRPr sz="2000" b="0" i="0" u="none" strike="noStrike" cap="none">
                <a:solidFill>
                  <a:schemeClr val="dk1"/>
                </a:solidFill>
                <a:latin typeface="Verdana"/>
                <a:ea typeface="Verdana"/>
                <a:cs typeface="Verdana"/>
                <a:sym typeface="Verdana"/>
              </a:defRPr>
            </a:lvl9pPr>
          </a:lstStyle>
          <a:p>
            <a:endParaRPr/>
          </a:p>
        </p:txBody>
      </p:sp>
      <p:sp>
        <p:nvSpPr>
          <p:cNvPr id="67" name="Shape 67"/>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marR="0" lvl="0" indent="0" algn="l" rtl="0">
              <a:spcBef>
                <a:spcPts val="280"/>
              </a:spcBef>
              <a:spcAft>
                <a:spcPts val="0"/>
              </a:spcAft>
              <a:buClr>
                <a:schemeClr val="dk1"/>
              </a:buClr>
              <a:buFont typeface="Verdana"/>
              <a:buNone/>
              <a:defRPr sz="1400" b="0" i="0" u="none" strike="noStrike" cap="none">
                <a:solidFill>
                  <a:schemeClr val="dk1"/>
                </a:solidFill>
                <a:latin typeface="Verdana"/>
                <a:ea typeface="Verdana"/>
                <a:cs typeface="Verdana"/>
                <a:sym typeface="Verdana"/>
              </a:defRPr>
            </a:lvl1pPr>
            <a:lvl2pPr marL="457200" marR="0" lvl="1" indent="0" algn="l" rtl="0">
              <a:spcBef>
                <a:spcPts val="240"/>
              </a:spcBef>
              <a:spcAft>
                <a:spcPts val="0"/>
              </a:spcAft>
              <a:buClr>
                <a:schemeClr val="dk1"/>
              </a:buClr>
              <a:buFont typeface="Verdana"/>
              <a:buNone/>
              <a:defRPr sz="1200" b="0" i="0" u="none" strike="noStrike" cap="none">
                <a:solidFill>
                  <a:schemeClr val="dk1"/>
                </a:solidFill>
                <a:latin typeface="Verdana"/>
                <a:ea typeface="Verdana"/>
                <a:cs typeface="Verdana"/>
                <a:sym typeface="Verdana"/>
              </a:defRPr>
            </a:lvl2pPr>
            <a:lvl3pPr marL="914400" marR="0" lvl="2" indent="0" algn="l" rtl="0">
              <a:spcBef>
                <a:spcPts val="200"/>
              </a:spcBef>
              <a:spcAft>
                <a:spcPts val="0"/>
              </a:spcAft>
              <a:buClr>
                <a:schemeClr val="dk1"/>
              </a:buClr>
              <a:buFont typeface="Verdana"/>
              <a:buNone/>
              <a:defRPr sz="1000" b="0" i="0" u="none" strike="noStrike" cap="none">
                <a:solidFill>
                  <a:schemeClr val="dk1"/>
                </a:solidFill>
                <a:latin typeface="Verdana"/>
                <a:ea typeface="Verdana"/>
                <a:cs typeface="Verdana"/>
                <a:sym typeface="Verdana"/>
              </a:defRPr>
            </a:lvl3pPr>
            <a:lvl4pPr marL="1371600" marR="0" lvl="3" indent="0" algn="l" rtl="0">
              <a:spcBef>
                <a:spcPts val="180"/>
              </a:spcBef>
              <a:spcAft>
                <a:spcPts val="0"/>
              </a:spcAft>
              <a:buClr>
                <a:schemeClr val="dk1"/>
              </a:buClr>
              <a:buFont typeface="Verdana"/>
              <a:buNone/>
              <a:defRPr sz="900" b="0" i="0" u="none" strike="noStrike" cap="none">
                <a:solidFill>
                  <a:schemeClr val="dk1"/>
                </a:solidFill>
                <a:latin typeface="Verdana"/>
                <a:ea typeface="Verdana"/>
                <a:cs typeface="Verdana"/>
                <a:sym typeface="Verdana"/>
              </a:defRPr>
            </a:lvl4pPr>
            <a:lvl5pPr marL="1828800" marR="0" lvl="4" indent="0" algn="l" rtl="0">
              <a:spcBef>
                <a:spcPts val="180"/>
              </a:spcBef>
              <a:spcAft>
                <a:spcPts val="0"/>
              </a:spcAft>
              <a:buClr>
                <a:schemeClr val="dk1"/>
              </a:buClr>
              <a:buFont typeface="Verdana"/>
              <a:buNone/>
              <a:defRPr sz="900" b="0" i="0" u="none" strike="noStrike" cap="none">
                <a:solidFill>
                  <a:schemeClr val="dk1"/>
                </a:solidFill>
                <a:latin typeface="Verdana"/>
                <a:ea typeface="Verdana"/>
                <a:cs typeface="Verdana"/>
                <a:sym typeface="Verdana"/>
              </a:defRPr>
            </a:lvl5pPr>
            <a:lvl6pPr marL="2286000" marR="0" lvl="5" indent="0" algn="l" rtl="0">
              <a:spcBef>
                <a:spcPts val="180"/>
              </a:spcBef>
              <a:spcAft>
                <a:spcPts val="0"/>
              </a:spcAft>
              <a:buClr>
                <a:schemeClr val="dk1"/>
              </a:buClr>
              <a:buFont typeface="Verdana"/>
              <a:buNone/>
              <a:defRPr sz="900" b="0" i="0" u="none" strike="noStrike" cap="none">
                <a:solidFill>
                  <a:schemeClr val="dk1"/>
                </a:solidFill>
                <a:latin typeface="Verdana"/>
                <a:ea typeface="Verdana"/>
                <a:cs typeface="Verdana"/>
                <a:sym typeface="Verdana"/>
              </a:defRPr>
            </a:lvl6pPr>
            <a:lvl7pPr marL="2743200" marR="0" lvl="6" indent="0" algn="l" rtl="0">
              <a:spcBef>
                <a:spcPts val="180"/>
              </a:spcBef>
              <a:spcAft>
                <a:spcPts val="0"/>
              </a:spcAft>
              <a:buClr>
                <a:schemeClr val="dk1"/>
              </a:buClr>
              <a:buFont typeface="Verdana"/>
              <a:buNone/>
              <a:defRPr sz="900" b="0" i="0" u="none" strike="noStrike" cap="none">
                <a:solidFill>
                  <a:schemeClr val="dk1"/>
                </a:solidFill>
                <a:latin typeface="Verdana"/>
                <a:ea typeface="Verdana"/>
                <a:cs typeface="Verdana"/>
                <a:sym typeface="Verdana"/>
              </a:defRPr>
            </a:lvl7pPr>
            <a:lvl8pPr marL="3200400" marR="0" lvl="7" indent="0" algn="l" rtl="0">
              <a:spcBef>
                <a:spcPts val="180"/>
              </a:spcBef>
              <a:spcAft>
                <a:spcPts val="0"/>
              </a:spcAft>
              <a:buClr>
                <a:schemeClr val="dk1"/>
              </a:buClr>
              <a:buFont typeface="Verdana"/>
              <a:buNone/>
              <a:defRPr sz="900" b="0" i="0" u="none" strike="noStrike" cap="none">
                <a:solidFill>
                  <a:schemeClr val="dk1"/>
                </a:solidFill>
                <a:latin typeface="Verdana"/>
                <a:ea typeface="Verdana"/>
                <a:cs typeface="Verdana"/>
                <a:sym typeface="Verdana"/>
              </a:defRPr>
            </a:lvl8pPr>
            <a:lvl9pPr marL="3657600" marR="0" lvl="8" indent="0" algn="l" rtl="0">
              <a:spcBef>
                <a:spcPts val="180"/>
              </a:spcBef>
              <a:spcAft>
                <a:spcPts val="0"/>
              </a:spcAft>
              <a:buClr>
                <a:schemeClr val="dk1"/>
              </a:buClr>
              <a:buFont typeface="Verdana"/>
              <a:buNone/>
              <a:defRPr sz="900" b="0" i="0" u="none" strike="noStrike" cap="none">
                <a:solidFill>
                  <a:schemeClr val="dk1"/>
                </a:solidFill>
                <a:latin typeface="Verdana"/>
                <a:ea typeface="Verdana"/>
                <a:cs typeface="Verdana"/>
                <a:sym typeface="Verdana"/>
              </a:defRPr>
            </a:lvl9pPr>
          </a:lstStyle>
          <a:p>
            <a:endParaRPr/>
          </a:p>
        </p:txBody>
      </p:sp>
      <p:sp>
        <p:nvSpPr>
          <p:cNvPr id="68" name="Shape 68"/>
          <p:cNvSpPr txBox="1">
            <a:spLocks noGrp="1"/>
          </p:cNvSpPr>
          <p:nvPr>
            <p:ph type="dt" idx="10"/>
          </p:nvPr>
        </p:nvSpPr>
        <p:spPr>
          <a:xfrm>
            <a:off x="685800" y="6248400"/>
            <a:ext cx="1904999"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69" name="Shape 69"/>
          <p:cNvSpPr txBox="1">
            <a:spLocks noGrp="1"/>
          </p:cNvSpPr>
          <p:nvPr>
            <p:ph type="ftr" idx="11"/>
          </p:nvPr>
        </p:nvSpPr>
        <p:spPr>
          <a:xfrm>
            <a:off x="3124200" y="6248400"/>
            <a:ext cx="2895600"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1pPr>
            <a:lvl2pPr marL="457200" marR="0" lvl="1"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2pPr>
            <a:lvl3pPr marL="914400" marR="0" lvl="2"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3pPr>
            <a:lvl4pPr marL="1371600" marR="0" lvl="3"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4pPr>
            <a:lvl5pPr marL="1828800" marR="0" lvl="4" indent="0" algn="l" rtl="0">
              <a:spcBef>
                <a:spcPts val="0"/>
              </a:spcBef>
              <a:spcAft>
                <a:spcPts val="0"/>
              </a:spcAft>
              <a:buNone/>
              <a:defRPr sz="2400" b="0" i="1" u="none" strike="noStrike" cap="none">
                <a:solidFill>
                  <a:schemeClr val="dk1"/>
                </a:solidFill>
                <a:latin typeface="Merriweather Sans"/>
                <a:ea typeface="Merriweather Sans"/>
                <a:cs typeface="Merriweather Sans"/>
                <a:sym typeface="Merriweather Sans"/>
              </a:defRPr>
            </a:lvl5pPr>
            <a:lvl6pPr marL="2286000" marR="0" lvl="5"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6pPr>
            <a:lvl7pPr marL="2743200" marR="0" lvl="6"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7pPr>
            <a:lvl8pPr marL="3200400" marR="0" lvl="7"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8pPr>
            <a:lvl9pPr marL="3657600" marR="0" lvl="8" indent="0" algn="l" rtl="0">
              <a:spcBef>
                <a:spcPts val="0"/>
              </a:spcBef>
              <a:buNone/>
              <a:defRPr sz="2400" b="0" i="1" u="none" strike="noStrike" cap="none">
                <a:solidFill>
                  <a:schemeClr val="dk1"/>
                </a:solidFill>
                <a:latin typeface="Merriweather Sans"/>
                <a:ea typeface="Merriweather Sans"/>
                <a:cs typeface="Merriweather Sans"/>
                <a:sym typeface="Merriweather Sans"/>
              </a:defRPr>
            </a:lvl9pPr>
          </a:lstStyle>
          <a:p>
            <a:endParaRPr/>
          </a:p>
        </p:txBody>
      </p:sp>
      <p:sp>
        <p:nvSpPr>
          <p:cNvPr id="70" name="Shape 70"/>
          <p:cNvSpPr txBox="1">
            <a:spLocks noGrp="1"/>
          </p:cNvSpPr>
          <p:nvPr>
            <p:ph type="sldNum" idx="12"/>
          </p:nvPr>
        </p:nvSpPr>
        <p:spPr>
          <a:xfrm>
            <a:off x="6553200" y="6248400"/>
            <a:ext cx="1904999" cy="4572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fld id="{00000000-1234-1234-1234-123412341234}" type="slidenum">
              <a:rPr lang="fi-FI" sz="2400" b="0" i="1" u="none" strike="noStrike" cap="none">
                <a:solidFill>
                  <a:schemeClr val="dk1"/>
                </a:solidFill>
                <a:latin typeface="Merriweather Sans"/>
                <a:ea typeface="Merriweather Sans"/>
                <a:cs typeface="Merriweather Sans"/>
                <a:sym typeface="Merriweather Sans"/>
              </a:rPr>
              <a:t>‹#›</a:t>
            </a:fld>
            <a:endParaRPr lang="fi-FI" sz="2400" b="0" i="1" u="none" strike="noStrike" cap="none">
              <a:solidFill>
                <a:schemeClr val="dk1"/>
              </a:solidFill>
              <a:latin typeface="Merriweather Sans"/>
              <a:ea typeface="Merriweather Sans"/>
              <a:cs typeface="Merriweather Sans"/>
              <a:sym typeface="Merriweather San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7B7B7"/>
        </a:solidFill>
        <a:effectLst/>
      </p:bgPr>
    </p:bg>
    <p:spTree>
      <p:nvGrpSpPr>
        <p:cNvPr id="1" name="Shape 9"/>
        <p:cNvGrpSpPr/>
        <p:nvPr/>
      </p:nvGrpSpPr>
      <p:grpSpPr>
        <a:xfrm>
          <a:off x="0" y="0"/>
          <a:ext cx="0" cy="0"/>
          <a:chOff x="0" y="0"/>
          <a:chExt cx="0" cy="0"/>
        </a:xfrm>
      </p:grpSpPr>
      <p:pic>
        <p:nvPicPr>
          <p:cNvPr id="10" name="Shape 10"/>
          <p:cNvPicPr preferRelativeResize="0"/>
          <p:nvPr/>
        </p:nvPicPr>
        <p:blipFill rotWithShape="1">
          <a:blip r:embed="rId13">
            <a:alphaModFix/>
          </a:blip>
          <a:srcRect/>
          <a:stretch/>
        </p:blipFill>
        <p:spPr>
          <a:xfrm>
            <a:off x="-12000" y="-9000"/>
            <a:ext cx="9167999" cy="6876000"/>
          </a:xfrm>
          <a:prstGeom prst="rect">
            <a:avLst/>
          </a:prstGeom>
          <a:noFill/>
          <a:ln>
            <a:noFill/>
          </a:ln>
        </p:spPr>
      </p:pic>
      <p:sp>
        <p:nvSpPr>
          <p:cNvPr id="11" name="Shape 11"/>
          <p:cNvSpPr txBox="1">
            <a:spLocks noGrp="1"/>
          </p:cNvSpPr>
          <p:nvPr>
            <p:ph type="title"/>
          </p:nvPr>
        </p:nvSpPr>
        <p:spPr>
          <a:xfrm>
            <a:off x="685800" y="228600"/>
            <a:ext cx="7772400" cy="9144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2800" b="1" i="0" u="none" strike="noStrike" cap="none">
                <a:solidFill>
                  <a:schemeClr val="dk2"/>
                </a:solidFill>
                <a:latin typeface="Verdana"/>
                <a:ea typeface="Verdana"/>
                <a:cs typeface="Verdana"/>
                <a:sym typeface="Verdana"/>
              </a:defRPr>
            </a:lvl1pPr>
            <a:lvl2pPr marL="0" marR="0" lvl="1" indent="0" algn="ctr" rtl="0">
              <a:spcBef>
                <a:spcPts val="0"/>
              </a:spcBef>
              <a:spcAft>
                <a:spcPts val="0"/>
              </a:spcAft>
              <a:buNone/>
              <a:defRPr sz="2800" b="1" i="0" u="none" strike="noStrike" cap="none">
                <a:solidFill>
                  <a:schemeClr val="dk2"/>
                </a:solidFill>
                <a:latin typeface="Verdana"/>
                <a:ea typeface="Verdana"/>
                <a:cs typeface="Verdana"/>
                <a:sym typeface="Verdana"/>
              </a:defRPr>
            </a:lvl2pPr>
            <a:lvl3pPr marL="0" marR="0" lvl="2" indent="0" algn="ctr" rtl="0">
              <a:spcBef>
                <a:spcPts val="0"/>
              </a:spcBef>
              <a:spcAft>
                <a:spcPts val="0"/>
              </a:spcAft>
              <a:buNone/>
              <a:defRPr sz="2800" b="1" i="0" u="none" strike="noStrike" cap="none">
                <a:solidFill>
                  <a:schemeClr val="dk2"/>
                </a:solidFill>
                <a:latin typeface="Verdana"/>
                <a:ea typeface="Verdana"/>
                <a:cs typeface="Verdana"/>
                <a:sym typeface="Verdana"/>
              </a:defRPr>
            </a:lvl3pPr>
            <a:lvl4pPr marL="0" marR="0" lvl="3" indent="0" algn="ctr" rtl="0">
              <a:spcBef>
                <a:spcPts val="0"/>
              </a:spcBef>
              <a:spcAft>
                <a:spcPts val="0"/>
              </a:spcAft>
              <a:buNone/>
              <a:defRPr sz="2800" b="1" i="0" u="none" strike="noStrike" cap="none">
                <a:solidFill>
                  <a:schemeClr val="dk2"/>
                </a:solidFill>
                <a:latin typeface="Verdana"/>
                <a:ea typeface="Verdana"/>
                <a:cs typeface="Verdana"/>
                <a:sym typeface="Verdana"/>
              </a:defRPr>
            </a:lvl4pPr>
            <a:lvl5pPr marL="0" marR="0" lvl="4" indent="0" algn="ctr" rtl="0">
              <a:spcBef>
                <a:spcPts val="0"/>
              </a:spcBef>
              <a:spcAft>
                <a:spcPts val="0"/>
              </a:spcAft>
              <a:buNone/>
              <a:defRPr sz="2800" b="1" i="0" u="none" strike="noStrike" cap="none">
                <a:solidFill>
                  <a:schemeClr val="dk2"/>
                </a:solidFill>
                <a:latin typeface="Verdana"/>
                <a:ea typeface="Verdana"/>
                <a:cs typeface="Verdana"/>
                <a:sym typeface="Verdana"/>
              </a:defRPr>
            </a:lvl5pPr>
            <a:lvl6pPr marL="457200" marR="0" lvl="5" indent="0" algn="ctr" rtl="0">
              <a:spcBef>
                <a:spcPts val="0"/>
              </a:spcBef>
              <a:spcAft>
                <a:spcPts val="0"/>
              </a:spcAft>
              <a:buNone/>
              <a:defRPr sz="2800" b="1" i="0" u="none" strike="noStrike" cap="none">
                <a:solidFill>
                  <a:schemeClr val="dk2"/>
                </a:solidFill>
                <a:latin typeface="Verdana"/>
                <a:ea typeface="Verdana"/>
                <a:cs typeface="Verdana"/>
                <a:sym typeface="Verdana"/>
              </a:defRPr>
            </a:lvl6pPr>
            <a:lvl7pPr marL="914400" marR="0" lvl="6" indent="0" algn="ctr" rtl="0">
              <a:spcBef>
                <a:spcPts val="0"/>
              </a:spcBef>
              <a:spcAft>
                <a:spcPts val="0"/>
              </a:spcAft>
              <a:buNone/>
              <a:defRPr sz="2800" b="1" i="0" u="none" strike="noStrike" cap="none">
                <a:solidFill>
                  <a:schemeClr val="dk2"/>
                </a:solidFill>
                <a:latin typeface="Verdana"/>
                <a:ea typeface="Verdana"/>
                <a:cs typeface="Verdana"/>
                <a:sym typeface="Verdana"/>
              </a:defRPr>
            </a:lvl7pPr>
            <a:lvl8pPr marL="1371600" marR="0" lvl="7" indent="0" algn="ctr" rtl="0">
              <a:spcBef>
                <a:spcPts val="0"/>
              </a:spcBef>
              <a:spcAft>
                <a:spcPts val="0"/>
              </a:spcAft>
              <a:buNone/>
              <a:defRPr sz="2800" b="1" i="0" u="none" strike="noStrike" cap="none">
                <a:solidFill>
                  <a:schemeClr val="dk2"/>
                </a:solidFill>
                <a:latin typeface="Verdana"/>
                <a:ea typeface="Verdana"/>
                <a:cs typeface="Verdana"/>
                <a:sym typeface="Verdana"/>
              </a:defRPr>
            </a:lvl8pPr>
            <a:lvl9pPr marL="1828800" marR="0" lvl="8" indent="0" algn="ctr" rtl="0">
              <a:spcBef>
                <a:spcPts val="0"/>
              </a:spcBef>
              <a:spcAft>
                <a:spcPts val="0"/>
              </a:spcAft>
              <a:buNone/>
              <a:defRPr sz="2800" b="1" i="0" u="none" strike="noStrike" cap="none">
                <a:solidFill>
                  <a:schemeClr val="dk2"/>
                </a:solidFill>
                <a:latin typeface="Verdana"/>
                <a:ea typeface="Verdana"/>
                <a:cs typeface="Verdana"/>
                <a:sym typeface="Verdana"/>
              </a:defRPr>
            </a:lvl9pPr>
          </a:lstStyle>
          <a:p>
            <a:endParaRPr/>
          </a:p>
        </p:txBody>
      </p:sp>
      <p:sp>
        <p:nvSpPr>
          <p:cNvPr id="12" name="Shape 12"/>
          <p:cNvSpPr txBox="1">
            <a:spLocks noGrp="1"/>
          </p:cNvSpPr>
          <p:nvPr>
            <p:ph type="body" idx="1"/>
          </p:nvPr>
        </p:nvSpPr>
        <p:spPr>
          <a:xfrm>
            <a:off x="685800" y="1600200"/>
            <a:ext cx="7772400" cy="4495800"/>
          </a:xfrm>
          <a:prstGeom prst="rect">
            <a:avLst/>
          </a:prstGeom>
          <a:noFill/>
          <a:ln>
            <a:noFill/>
          </a:ln>
        </p:spPr>
        <p:txBody>
          <a:bodyPr lIns="91425" tIns="91425" rIns="91425" bIns="91425" anchor="t" anchorCtr="0"/>
          <a:lstStyle>
            <a:lvl1pPr marL="342900" marR="0" lvl="0" indent="-215900" algn="l" rtl="0">
              <a:spcBef>
                <a:spcPts val="400"/>
              </a:spcBef>
              <a:spcAft>
                <a:spcPts val="0"/>
              </a:spcAft>
              <a:buClr>
                <a:schemeClr val="dk1"/>
              </a:buClr>
              <a:buSzPct val="100000"/>
              <a:buFont typeface="Verdana"/>
              <a:buChar char="•"/>
              <a:defRPr sz="2000" b="0" i="0" u="none" strike="noStrike" cap="none">
                <a:solidFill>
                  <a:schemeClr val="dk1"/>
                </a:solidFill>
                <a:latin typeface="Verdana"/>
                <a:ea typeface="Verdana"/>
                <a:cs typeface="Verdana"/>
                <a:sym typeface="Verdana"/>
              </a:defRPr>
            </a:lvl1pPr>
            <a:lvl2pPr marL="742950" marR="0" lvl="1" indent="-17145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2pPr>
            <a:lvl3pPr marL="1143000" marR="0" lvl="2"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3pPr>
            <a:lvl4pPr marL="1600200" marR="0" lvl="3"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4pPr>
            <a:lvl5pPr marL="2057400" marR="0" lvl="4"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5pPr>
            <a:lvl6pPr marL="2514600" marR="0" lvl="5"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6pPr>
            <a:lvl7pPr marL="2971800" marR="0" lvl="6"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7pPr>
            <a:lvl8pPr marL="3429000" marR="0" lvl="7"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8pPr>
            <a:lvl9pPr marL="3886200" marR="0" lvl="8" indent="-114300" algn="l" rtl="0">
              <a:spcBef>
                <a:spcPts val="360"/>
              </a:spcBef>
              <a:spcAft>
                <a:spcPts val="0"/>
              </a:spcAft>
              <a:buClr>
                <a:schemeClr val="dk1"/>
              </a:buClr>
              <a:buSzPct val="100000"/>
              <a:buFont typeface="Verdana"/>
              <a:buChar char="»"/>
              <a:defRPr sz="1800" b="0" i="0" u="none" strike="noStrike" cap="none">
                <a:solidFill>
                  <a:schemeClr val="dk1"/>
                </a:solidFill>
                <a:latin typeface="Verdana"/>
                <a:ea typeface="Verdana"/>
                <a:cs typeface="Verdana"/>
                <a:sym typeface="Verdana"/>
              </a:defRPr>
            </a:lvl9pPr>
          </a:lstStyle>
          <a:p>
            <a:endParaRPr/>
          </a:p>
        </p:txBody>
      </p:sp>
      <p:sp>
        <p:nvSpPr>
          <p:cNvPr id="13" name="Shape 13"/>
          <p:cNvSpPr txBox="1"/>
          <p:nvPr/>
        </p:nvSpPr>
        <p:spPr>
          <a:xfrm>
            <a:off x="228600" y="6453335"/>
            <a:ext cx="3429000" cy="274637"/>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fi-FI" sz="1200" b="0" i="0" u="none" strike="noStrike" cap="none">
                <a:solidFill>
                  <a:srgbClr val="FFFFFF"/>
                </a:solidFill>
                <a:latin typeface="Verdana"/>
                <a:ea typeface="Verdana"/>
                <a:cs typeface="Verdana"/>
                <a:sym typeface="Verdana"/>
              </a:rPr>
              <a:t>Forum I</a:t>
            </a: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dailymotion.com/video/xo3nio_bbc-ancient-rome-the-rise-and-fall-of-an-empire-1of6-caesar_lifestyle"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Shape 88"/>
          <p:cNvPicPr preferRelativeResize="0"/>
          <p:nvPr/>
        </p:nvPicPr>
        <p:blipFill rotWithShape="1">
          <a:blip r:embed="rId3">
            <a:alphaModFix/>
          </a:blip>
          <a:srcRect/>
          <a:stretch/>
        </p:blipFill>
        <p:spPr>
          <a:xfrm>
            <a:off x="-12000" y="-9000"/>
            <a:ext cx="9167999" cy="6876000"/>
          </a:xfrm>
          <a:prstGeom prst="rect">
            <a:avLst/>
          </a:prstGeom>
          <a:noFill/>
          <a:ln>
            <a:noFill/>
          </a:ln>
        </p:spPr>
      </p:pic>
      <p:sp>
        <p:nvSpPr>
          <p:cNvPr id="89" name="Shape 89"/>
          <p:cNvSpPr txBox="1"/>
          <p:nvPr/>
        </p:nvSpPr>
        <p:spPr>
          <a:xfrm>
            <a:off x="4267200" y="1981200"/>
            <a:ext cx="2607353" cy="155357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chemeClr val="accent1"/>
              </a:buClr>
              <a:buSzPct val="25000"/>
              <a:buFont typeface="Verdana"/>
              <a:buNone/>
            </a:pPr>
            <a:r>
              <a:rPr lang="fi-FI" sz="2400" b="0" i="0" u="none" strike="noStrike" cap="none" dirty="0">
                <a:solidFill>
                  <a:schemeClr val="accent1"/>
                </a:solidFill>
                <a:latin typeface="Verdana"/>
                <a:ea typeface="Verdana"/>
                <a:cs typeface="Verdana"/>
                <a:sym typeface="Verdana"/>
              </a:rPr>
              <a:t>Lu</a:t>
            </a:r>
            <a:r>
              <a:rPr lang="fi-FI" sz="2400" dirty="0">
                <a:solidFill>
                  <a:schemeClr val="accent1"/>
                </a:solidFill>
                <a:latin typeface="Verdana"/>
                <a:ea typeface="Verdana"/>
                <a:cs typeface="Verdana"/>
                <a:sym typeface="Verdana"/>
              </a:rPr>
              <a:t>ku 6</a:t>
            </a:r>
          </a:p>
          <a:p>
            <a:pPr marL="0" marR="0" lvl="0" indent="0" algn="l" rtl="0">
              <a:spcBef>
                <a:spcPts val="0"/>
              </a:spcBef>
              <a:spcAft>
                <a:spcPts val="0"/>
              </a:spcAft>
              <a:buClr>
                <a:schemeClr val="accent1"/>
              </a:buClr>
              <a:buSzPct val="25000"/>
              <a:buFont typeface="Verdana"/>
              <a:buNone/>
            </a:pPr>
            <a:endParaRPr lang="fi-FI" sz="2400" dirty="0" smtClean="0">
              <a:solidFill>
                <a:schemeClr val="accent1"/>
              </a:solidFill>
              <a:latin typeface="Verdana"/>
              <a:ea typeface="Verdana"/>
              <a:cs typeface="Verdana"/>
              <a:sym typeface="Verdana"/>
            </a:endParaRPr>
          </a:p>
          <a:p>
            <a:pPr marL="0" marR="0" lvl="0" indent="0" algn="l" rtl="0">
              <a:spcBef>
                <a:spcPts val="0"/>
              </a:spcBef>
              <a:spcAft>
                <a:spcPts val="0"/>
              </a:spcAft>
              <a:buClr>
                <a:schemeClr val="accent1"/>
              </a:buClr>
              <a:buSzPct val="25000"/>
              <a:buFont typeface="Verdana"/>
              <a:buNone/>
            </a:pPr>
            <a:r>
              <a:rPr lang="fi-FI" sz="2400" b="1" dirty="0" smtClean="0">
                <a:solidFill>
                  <a:schemeClr val="accent1"/>
                </a:solidFill>
                <a:latin typeface="Verdana"/>
                <a:ea typeface="Verdana"/>
                <a:cs typeface="Verdana"/>
                <a:sym typeface="Verdana"/>
              </a:rPr>
              <a:t>Rooman </a:t>
            </a:r>
            <a:r>
              <a:rPr lang="fi-FI" sz="2400" b="1" dirty="0">
                <a:solidFill>
                  <a:schemeClr val="accent1"/>
                </a:solidFill>
                <a:latin typeface="Verdana"/>
                <a:ea typeface="Verdana"/>
                <a:cs typeface="Verdana"/>
                <a:sym typeface="Verdana"/>
              </a:rPr>
              <a:t>valtakunta</a:t>
            </a:r>
          </a:p>
          <a:p>
            <a:pPr marL="0" marR="0" lvl="0" indent="0" algn="l" rtl="0">
              <a:spcBef>
                <a:spcPts val="0"/>
              </a:spcBef>
              <a:spcAft>
                <a:spcPts val="0"/>
              </a:spcAft>
              <a:buClr>
                <a:schemeClr val="accent1"/>
              </a:buClr>
              <a:buFont typeface="Verdana"/>
              <a:buNone/>
            </a:pPr>
            <a:endParaRPr sz="2400" dirty="0">
              <a:solidFill>
                <a:schemeClr val="accent1"/>
              </a:solidFill>
              <a:latin typeface="Verdana"/>
              <a:ea typeface="Verdana"/>
              <a:cs typeface="Verdana"/>
              <a:sym typeface="Verdana"/>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p:cNvSpPr txBox="1">
            <a:spLocks noGrp="1"/>
          </p:cNvSpPr>
          <p:nvPr>
            <p:ph type="title"/>
          </p:nvPr>
        </p:nvSpPr>
        <p:spPr>
          <a:xfrm>
            <a:off x="685800" y="228600"/>
            <a:ext cx="7772400" cy="914400"/>
          </a:xfrm>
          <a:prstGeom prst="rect">
            <a:avLst/>
          </a:prstGeom>
        </p:spPr>
        <p:txBody>
          <a:bodyPr lIns="91425" tIns="91425" rIns="91425" bIns="91425" anchor="ctr" anchorCtr="0">
            <a:noAutofit/>
          </a:bodyPr>
          <a:lstStyle/>
          <a:p>
            <a:pPr lvl="0">
              <a:spcBef>
                <a:spcPts val="0"/>
              </a:spcBef>
              <a:buNone/>
            </a:pPr>
            <a:endParaRPr/>
          </a:p>
        </p:txBody>
      </p:sp>
      <p:sp>
        <p:nvSpPr>
          <p:cNvPr id="162" name="Shape 162"/>
          <p:cNvSpPr txBox="1">
            <a:spLocks noGrp="1"/>
          </p:cNvSpPr>
          <p:nvPr>
            <p:ph type="body" idx="1"/>
          </p:nvPr>
        </p:nvSpPr>
        <p:spPr>
          <a:xfrm>
            <a:off x="685800" y="1600200"/>
            <a:ext cx="7772400" cy="4495800"/>
          </a:xfrm>
          <a:prstGeom prst="rect">
            <a:avLst/>
          </a:prstGeom>
        </p:spPr>
        <p:txBody>
          <a:bodyPr lIns="91425" tIns="91425" rIns="91425" bIns="91425" anchor="t" anchorCtr="0">
            <a:noAutofit/>
          </a:bodyPr>
          <a:lstStyle/>
          <a:p>
            <a:pPr lvl="0">
              <a:spcBef>
                <a:spcPts val="0"/>
              </a:spcBef>
              <a:buNone/>
            </a:pPr>
            <a:endParaRPr/>
          </a:p>
        </p:txBody>
      </p:sp>
      <p:pic>
        <p:nvPicPr>
          <p:cNvPr id="163" name="Shape 163"/>
          <p:cNvPicPr preferRelativeResize="0"/>
          <p:nvPr/>
        </p:nvPicPr>
        <p:blipFill>
          <a:blip r:embed="rId3">
            <a:alphaModFix/>
          </a:blip>
          <a:stretch>
            <a:fillRect/>
          </a:stretch>
        </p:blipFill>
        <p:spPr>
          <a:xfrm>
            <a:off x="286789" y="329988"/>
            <a:ext cx="8572992" cy="5887931"/>
          </a:xfrm>
          <a:prstGeom prst="rect">
            <a:avLst/>
          </a:prstGeom>
          <a:noFill/>
          <a:ln>
            <a:noFill/>
          </a:ln>
        </p:spPr>
      </p:pic>
      <p:sp>
        <p:nvSpPr>
          <p:cNvPr id="164" name="Shape 164"/>
          <p:cNvSpPr txBox="1"/>
          <p:nvPr/>
        </p:nvSpPr>
        <p:spPr>
          <a:xfrm>
            <a:off x="284219" y="329988"/>
            <a:ext cx="4864800" cy="1654500"/>
          </a:xfrm>
          <a:prstGeom prst="rect">
            <a:avLst/>
          </a:prstGeom>
          <a:solidFill>
            <a:srgbClr val="FFFFFF"/>
          </a:solidFill>
          <a:ln>
            <a:noFill/>
          </a:ln>
        </p:spPr>
        <p:txBody>
          <a:bodyPr lIns="91425" tIns="91425" rIns="91425" bIns="91425" anchor="t" anchorCtr="0">
            <a:noAutofit/>
          </a:bodyPr>
          <a:lstStyle/>
          <a:p>
            <a:pPr lvl="0">
              <a:spcBef>
                <a:spcPts val="0"/>
              </a:spcBef>
              <a:buNone/>
            </a:pPr>
            <a:r>
              <a:rPr lang="fi-FI" sz="2400" dirty="0"/>
              <a:t>Rooman valtakunta ulottui laajalle alueelle, esimerkiksi nykyiseen Lähi-itään. Roomalainen tori </a:t>
            </a:r>
            <a:r>
              <a:rPr lang="fi-FI" sz="2400" dirty="0" err="1"/>
              <a:t>Jerashista</a:t>
            </a:r>
            <a:r>
              <a:rPr lang="fi-FI" sz="2400" dirty="0"/>
              <a:t> Jordaniasta.</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Shape 170"/>
          <p:cNvSpPr txBox="1">
            <a:spLocks noGrp="1"/>
          </p:cNvSpPr>
          <p:nvPr>
            <p:ph type="title"/>
          </p:nvPr>
        </p:nvSpPr>
        <p:spPr>
          <a:xfrm>
            <a:off x="685800" y="228600"/>
            <a:ext cx="7772400" cy="914400"/>
          </a:xfrm>
          <a:prstGeom prst="rect">
            <a:avLst/>
          </a:prstGeom>
        </p:spPr>
        <p:txBody>
          <a:bodyPr lIns="91425" tIns="91425" rIns="91425" bIns="91425" anchor="ctr" anchorCtr="0">
            <a:noAutofit/>
          </a:bodyPr>
          <a:lstStyle/>
          <a:p>
            <a:pPr lvl="0">
              <a:spcBef>
                <a:spcPts val="0"/>
              </a:spcBef>
              <a:buNone/>
            </a:pPr>
            <a:endParaRPr/>
          </a:p>
        </p:txBody>
      </p:sp>
      <p:sp>
        <p:nvSpPr>
          <p:cNvPr id="171" name="Shape 171"/>
          <p:cNvSpPr txBox="1">
            <a:spLocks noGrp="1"/>
          </p:cNvSpPr>
          <p:nvPr>
            <p:ph type="body" idx="1"/>
          </p:nvPr>
        </p:nvSpPr>
        <p:spPr>
          <a:xfrm>
            <a:off x="685800" y="1600200"/>
            <a:ext cx="7772400" cy="4495800"/>
          </a:xfrm>
          <a:prstGeom prst="rect">
            <a:avLst/>
          </a:prstGeom>
        </p:spPr>
        <p:txBody>
          <a:bodyPr lIns="91425" tIns="91425" rIns="91425" bIns="91425" anchor="t" anchorCtr="0">
            <a:noAutofit/>
          </a:bodyPr>
          <a:lstStyle/>
          <a:p>
            <a:pPr lvl="0">
              <a:spcBef>
                <a:spcPts val="0"/>
              </a:spcBef>
              <a:buNone/>
            </a:pPr>
            <a:endParaRPr/>
          </a:p>
        </p:txBody>
      </p:sp>
      <p:pic>
        <p:nvPicPr>
          <p:cNvPr id="172" name="Shape 172"/>
          <p:cNvPicPr preferRelativeResize="0"/>
          <p:nvPr/>
        </p:nvPicPr>
        <p:blipFill>
          <a:blip r:embed="rId3">
            <a:alphaModFix/>
          </a:blip>
          <a:stretch>
            <a:fillRect/>
          </a:stretch>
        </p:blipFill>
        <p:spPr>
          <a:xfrm>
            <a:off x="444731" y="228600"/>
            <a:ext cx="8254538" cy="5979102"/>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Shape 178"/>
          <p:cNvSpPr txBox="1">
            <a:spLocks noGrp="1"/>
          </p:cNvSpPr>
          <p:nvPr>
            <p:ph type="title"/>
          </p:nvPr>
        </p:nvSpPr>
        <p:spPr>
          <a:xfrm>
            <a:off x="685800" y="228600"/>
            <a:ext cx="7772400" cy="914400"/>
          </a:xfrm>
          <a:prstGeom prst="rect">
            <a:avLst/>
          </a:prstGeom>
        </p:spPr>
        <p:txBody>
          <a:bodyPr lIns="91425" tIns="91425" rIns="91425" bIns="91425" anchor="ctr" anchorCtr="0">
            <a:noAutofit/>
          </a:bodyPr>
          <a:lstStyle/>
          <a:p>
            <a:pPr lvl="0" rtl="0">
              <a:spcBef>
                <a:spcPts val="0"/>
              </a:spcBef>
              <a:buNone/>
            </a:pPr>
            <a:r>
              <a:rPr lang="fi-FI"/>
              <a:t>Tiedonetsintätehtävä</a:t>
            </a:r>
          </a:p>
        </p:txBody>
      </p:sp>
      <p:sp>
        <p:nvSpPr>
          <p:cNvPr id="179" name="Shape 179"/>
          <p:cNvSpPr txBox="1">
            <a:spLocks noGrp="1"/>
          </p:cNvSpPr>
          <p:nvPr>
            <p:ph type="body" idx="1"/>
          </p:nvPr>
        </p:nvSpPr>
        <p:spPr>
          <a:xfrm>
            <a:off x="685800" y="1600200"/>
            <a:ext cx="7772400" cy="4495800"/>
          </a:xfrm>
          <a:prstGeom prst="rect">
            <a:avLst/>
          </a:prstGeom>
        </p:spPr>
        <p:txBody>
          <a:bodyPr lIns="91425" tIns="91425" rIns="91425" bIns="91425" anchor="t" anchorCtr="0">
            <a:noAutofit/>
          </a:bodyPr>
          <a:lstStyle/>
          <a:p>
            <a:pPr marL="0" lvl="0" indent="0" rtl="0">
              <a:spcBef>
                <a:spcPts val="0"/>
              </a:spcBef>
              <a:buNone/>
            </a:pPr>
            <a:r>
              <a:rPr lang="fi-FI" dirty="0"/>
              <a:t>Katso BBC:n video Ancient Rome </a:t>
            </a:r>
            <a:r>
              <a:rPr lang="fi-FI" dirty="0" err="1"/>
              <a:t>The</a:t>
            </a:r>
            <a:r>
              <a:rPr lang="fi-FI" dirty="0"/>
              <a:t> </a:t>
            </a:r>
            <a:r>
              <a:rPr lang="fi-FI" dirty="0" err="1"/>
              <a:t>Rise</a:t>
            </a:r>
            <a:r>
              <a:rPr lang="fi-FI" dirty="0"/>
              <a:t> and </a:t>
            </a:r>
            <a:r>
              <a:rPr lang="fi-FI" dirty="0" err="1"/>
              <a:t>Fall</a:t>
            </a:r>
            <a:r>
              <a:rPr lang="fi-FI" dirty="0"/>
              <a:t> of an Empire 1of6 Caesar Julius. </a:t>
            </a:r>
            <a:endParaRPr lang="fi-FI" dirty="0" smtClean="0"/>
          </a:p>
          <a:p>
            <a:pPr marL="0" lvl="0" indent="0" rtl="0">
              <a:spcBef>
                <a:spcPts val="0"/>
              </a:spcBef>
              <a:buNone/>
            </a:pPr>
            <a:endParaRPr lang="fi-FI" u="sng" dirty="0">
              <a:solidFill>
                <a:schemeClr val="hlink"/>
              </a:solidFill>
              <a:hlinkClick r:id="rId3"/>
            </a:endParaRPr>
          </a:p>
          <a:p>
            <a:pPr marL="0" lvl="0" indent="0" rtl="0">
              <a:spcBef>
                <a:spcPts val="0"/>
              </a:spcBef>
              <a:buNone/>
            </a:pPr>
            <a:r>
              <a:rPr lang="fi-FI" u="sng" dirty="0" smtClean="0">
                <a:solidFill>
                  <a:schemeClr val="hlink"/>
                </a:solidFill>
                <a:hlinkClick r:id="rId3"/>
              </a:rPr>
              <a:t>http</a:t>
            </a:r>
            <a:r>
              <a:rPr lang="fi-FI" u="sng" dirty="0">
                <a:solidFill>
                  <a:schemeClr val="hlink"/>
                </a:solidFill>
                <a:hlinkClick r:id="rId3"/>
              </a:rPr>
              <a:t>://www.dailymotion.com/video/xo3nio_bbc-ancient-rome-the-rise-and-fall-of-an-empire-1of6-caesar_lifestyle</a:t>
            </a:r>
          </a:p>
          <a:p>
            <a:pPr marL="0" lvl="0" indent="-69850" rtl="0">
              <a:spcBef>
                <a:spcPts val="0"/>
              </a:spcBef>
              <a:buClr>
                <a:schemeClr val="dk1"/>
              </a:buClr>
              <a:buSzPct val="55000"/>
              <a:buFont typeface="Arial"/>
              <a:buNone/>
            </a:pPr>
            <a:endParaRPr lang="fi-FI" dirty="0"/>
          </a:p>
          <a:p>
            <a:pPr marL="0" lvl="0" indent="-69850" rtl="0">
              <a:spcBef>
                <a:spcPts val="0"/>
              </a:spcBef>
              <a:buClr>
                <a:schemeClr val="dk1"/>
              </a:buClr>
              <a:buSzPct val="55000"/>
              <a:buFont typeface="Arial"/>
              <a:buNone/>
            </a:pPr>
            <a:endParaRPr lang="fi-FI" b="1" smtClean="0"/>
          </a:p>
          <a:p>
            <a:pPr marL="0" lvl="0" indent="-69850" rtl="0">
              <a:spcBef>
                <a:spcPts val="0"/>
              </a:spcBef>
              <a:buClr>
                <a:schemeClr val="dk1"/>
              </a:buClr>
              <a:buSzPct val="55000"/>
              <a:buFont typeface="Arial"/>
              <a:buNone/>
            </a:pPr>
            <a:r>
              <a:rPr lang="fi-FI" b="1" smtClean="0"/>
              <a:t>Tehtävä</a:t>
            </a:r>
            <a:endParaRPr lang="fi-FI" b="1" dirty="0" smtClean="0"/>
          </a:p>
          <a:p>
            <a:pPr marL="0" lvl="0" indent="-69850" rtl="0">
              <a:spcBef>
                <a:spcPts val="0"/>
              </a:spcBef>
              <a:buClr>
                <a:schemeClr val="dk1"/>
              </a:buClr>
              <a:buSzPct val="55000"/>
              <a:buFont typeface="Arial"/>
              <a:buNone/>
            </a:pPr>
            <a:endParaRPr lang="fi-FI" b="1" dirty="0"/>
          </a:p>
          <a:p>
            <a:pPr marL="0" lvl="0" indent="-69850">
              <a:spcBef>
                <a:spcPts val="0"/>
              </a:spcBef>
              <a:buSzPct val="55000"/>
              <a:buNone/>
            </a:pPr>
            <a:r>
              <a:rPr lang="fi-FI" dirty="0"/>
              <a:t>Millaisen kuvan video antaa roomalaisten sodankäynnistä?</a:t>
            </a:r>
          </a:p>
          <a:p>
            <a:pPr marL="0" lvl="0" indent="-69850" rtl="0">
              <a:spcBef>
                <a:spcPts val="0"/>
              </a:spcBef>
              <a:buClr>
                <a:schemeClr val="dk1"/>
              </a:buClr>
              <a:buSzPct val="55000"/>
              <a:buFont typeface="Arial"/>
              <a:buNone/>
            </a:pPr>
            <a:endParaRPr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Shape 95"/>
          <p:cNvSpPr txBox="1">
            <a:spLocks noGrp="1"/>
          </p:cNvSpPr>
          <p:nvPr>
            <p:ph type="title"/>
          </p:nvPr>
        </p:nvSpPr>
        <p:spPr>
          <a:xfrm>
            <a:off x="685800" y="228600"/>
            <a:ext cx="7772400" cy="914400"/>
          </a:xfrm>
          <a:prstGeom prst="rect">
            <a:avLst/>
          </a:prstGeom>
        </p:spPr>
        <p:txBody>
          <a:bodyPr lIns="91425" tIns="91425" rIns="91425" bIns="91425" anchor="ctr" anchorCtr="0">
            <a:noAutofit/>
          </a:bodyPr>
          <a:lstStyle/>
          <a:p>
            <a:pPr lvl="0">
              <a:spcBef>
                <a:spcPts val="0"/>
              </a:spcBef>
              <a:buNone/>
            </a:pPr>
            <a:endParaRPr/>
          </a:p>
        </p:txBody>
      </p:sp>
      <p:sp>
        <p:nvSpPr>
          <p:cNvPr id="96" name="Shape 96"/>
          <p:cNvSpPr txBox="1">
            <a:spLocks noGrp="1"/>
          </p:cNvSpPr>
          <p:nvPr>
            <p:ph type="body" idx="1"/>
          </p:nvPr>
        </p:nvSpPr>
        <p:spPr>
          <a:xfrm>
            <a:off x="685800" y="1600200"/>
            <a:ext cx="7772400" cy="4495800"/>
          </a:xfrm>
          <a:prstGeom prst="rect">
            <a:avLst/>
          </a:prstGeom>
        </p:spPr>
        <p:txBody>
          <a:bodyPr lIns="91425" tIns="91425" rIns="91425" bIns="91425" anchor="t" anchorCtr="0">
            <a:noAutofit/>
          </a:bodyPr>
          <a:lstStyle/>
          <a:p>
            <a:pPr lvl="0">
              <a:spcBef>
                <a:spcPts val="0"/>
              </a:spcBef>
              <a:buNone/>
            </a:pPr>
            <a:r>
              <a:rPr lang="fi-FI" sz="2400" i="1"/>
              <a:t>Jos ylipäänsä jonkin kansan tulee saada pyhittää oma syntyperänsä ja johtaa se jumalista, niin Rooman kansan. Onhan sen sotainen kunnia niin suuri, että kun se pitää perustajansa isänä ja omana kantaisäntänään nimenomaan Marsia, kaikki kansat mukautuvat tähän yhtä nöyrästi kuin Rooman ylivaltaankin.</a:t>
            </a:r>
          </a:p>
          <a:p>
            <a:pPr marL="1714500" lvl="0" indent="-215900">
              <a:spcBef>
                <a:spcPts val="0"/>
              </a:spcBef>
              <a:buNone/>
            </a:pPr>
            <a:r>
              <a:rPr lang="fi-FI" sz="2400"/>
              <a:t>	</a:t>
            </a:r>
            <a:r>
              <a:rPr lang="fi-FI" sz="1800"/>
              <a:t>Rooman vallan aikainen   historioitsija Livius (59 eaa.-17 jaa.) Historia-teoksensa esipuheessa.</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Shape 102"/>
          <p:cNvSpPr txBox="1">
            <a:spLocks noGrp="1"/>
          </p:cNvSpPr>
          <p:nvPr>
            <p:ph type="title"/>
          </p:nvPr>
        </p:nvSpPr>
        <p:spPr>
          <a:xfrm>
            <a:off x="685800" y="228600"/>
            <a:ext cx="7772400" cy="914400"/>
          </a:xfrm>
          <a:prstGeom prst="rect">
            <a:avLst/>
          </a:prstGeom>
        </p:spPr>
        <p:txBody>
          <a:bodyPr lIns="91425" tIns="91425" rIns="91425" bIns="91425" anchor="ctr" anchorCtr="0">
            <a:noAutofit/>
          </a:bodyPr>
          <a:lstStyle/>
          <a:p>
            <a:pPr lvl="0">
              <a:spcBef>
                <a:spcPts val="0"/>
              </a:spcBef>
              <a:buNone/>
            </a:pPr>
            <a:r>
              <a:rPr lang="fi-FI" sz="3000" dirty="0"/>
              <a:t>Miksi Roomasta tuli </a:t>
            </a:r>
            <a:r>
              <a:rPr lang="fi-FI" sz="3000" dirty="0" smtClean="0"/>
              <a:t>suurvalta</a:t>
            </a:r>
            <a:r>
              <a:rPr lang="fi-FI" dirty="0" smtClean="0"/>
              <a:t>?</a:t>
            </a:r>
            <a:endParaRPr lang="fi-FI" dirty="0">
              <a:solidFill>
                <a:srgbClr val="FF0000"/>
              </a:solidFill>
            </a:endParaRPr>
          </a:p>
        </p:txBody>
      </p:sp>
      <p:sp>
        <p:nvSpPr>
          <p:cNvPr id="103" name="Shape 103"/>
          <p:cNvSpPr txBox="1">
            <a:spLocks noGrp="1"/>
          </p:cNvSpPr>
          <p:nvPr>
            <p:ph type="body" idx="1"/>
          </p:nvPr>
        </p:nvSpPr>
        <p:spPr>
          <a:xfrm>
            <a:off x="685800" y="1600200"/>
            <a:ext cx="4459778" cy="4495800"/>
          </a:xfrm>
          <a:prstGeom prst="rect">
            <a:avLst/>
          </a:prstGeom>
        </p:spPr>
        <p:txBody>
          <a:bodyPr lIns="91425" tIns="91425" rIns="91425" bIns="91425" anchor="t" anchorCtr="0">
            <a:noAutofit/>
          </a:bodyPr>
          <a:lstStyle/>
          <a:p>
            <a:pPr marL="495300" indent="-457200">
              <a:lnSpc>
                <a:spcPct val="115000"/>
              </a:lnSpc>
              <a:spcBef>
                <a:spcPts val="700"/>
              </a:spcBef>
              <a:buClr>
                <a:srgbClr val="000000"/>
              </a:buClr>
            </a:pPr>
            <a:r>
              <a:rPr lang="fi-FI" sz="3000" dirty="0">
                <a:solidFill>
                  <a:srgbClr val="000000"/>
                </a:solidFill>
                <a:latin typeface="Arial"/>
                <a:ea typeface="Arial"/>
                <a:cs typeface="Arial"/>
                <a:sym typeface="Arial"/>
              </a:rPr>
              <a:t>tehokas armeija </a:t>
            </a:r>
            <a:r>
              <a:rPr lang="fi-FI" sz="3000" dirty="0" smtClean="0">
                <a:solidFill>
                  <a:srgbClr val="000000"/>
                </a:solidFill>
                <a:latin typeface="Arial"/>
                <a:ea typeface="Arial"/>
                <a:cs typeface="Arial"/>
                <a:sym typeface="Arial"/>
              </a:rPr>
              <a:t>ja kurinalaiset legioonat</a:t>
            </a:r>
            <a:br>
              <a:rPr lang="fi-FI" sz="3000" dirty="0" smtClean="0">
                <a:solidFill>
                  <a:srgbClr val="000000"/>
                </a:solidFill>
                <a:latin typeface="Arial"/>
                <a:ea typeface="Arial"/>
                <a:cs typeface="Arial"/>
                <a:sym typeface="Arial"/>
              </a:rPr>
            </a:br>
            <a:endParaRPr lang="fi-FI" sz="3000" dirty="0">
              <a:solidFill>
                <a:srgbClr val="000000"/>
              </a:solidFill>
              <a:latin typeface="Arial"/>
              <a:ea typeface="Arial"/>
              <a:cs typeface="Arial"/>
              <a:sym typeface="Arial"/>
            </a:endParaRPr>
          </a:p>
          <a:p>
            <a:pPr marL="495300" indent="-457200">
              <a:lnSpc>
                <a:spcPct val="115000"/>
              </a:lnSpc>
              <a:spcBef>
                <a:spcPts val="700"/>
              </a:spcBef>
              <a:buClr>
                <a:srgbClr val="000000"/>
              </a:buClr>
            </a:pPr>
            <a:r>
              <a:rPr lang="fi-FI" sz="3000" dirty="0" smtClean="0">
                <a:solidFill>
                  <a:srgbClr val="000000"/>
                </a:solidFill>
                <a:latin typeface="Arial"/>
                <a:ea typeface="Arial"/>
                <a:cs typeface="Arial"/>
                <a:sym typeface="Arial"/>
              </a:rPr>
              <a:t>hyvät </a:t>
            </a:r>
            <a:r>
              <a:rPr lang="fi-FI" sz="3000" dirty="0">
                <a:solidFill>
                  <a:srgbClr val="000000"/>
                </a:solidFill>
                <a:latin typeface="Arial"/>
                <a:ea typeface="Arial"/>
                <a:cs typeface="Arial"/>
                <a:sym typeface="Arial"/>
              </a:rPr>
              <a:t>sotapäällik</a:t>
            </a:r>
            <a:r>
              <a:rPr lang="fi-FI" sz="2800" dirty="0">
                <a:solidFill>
                  <a:srgbClr val="000000"/>
                </a:solidFill>
                <a:latin typeface="Arial"/>
                <a:ea typeface="Arial"/>
                <a:cs typeface="Arial"/>
                <a:sym typeface="Arial"/>
              </a:rPr>
              <a:t>öt</a:t>
            </a:r>
          </a:p>
          <a:p>
            <a:pPr marL="0" lvl="0" indent="-69850">
              <a:lnSpc>
                <a:spcPct val="115000"/>
              </a:lnSpc>
              <a:spcBef>
                <a:spcPts val="700"/>
              </a:spcBef>
              <a:buClr>
                <a:schemeClr val="dk1"/>
              </a:buClr>
              <a:buSzPct val="39285"/>
              <a:buFont typeface="Arial"/>
              <a:buNone/>
            </a:pPr>
            <a:endParaRPr sz="2800" dirty="0">
              <a:solidFill>
                <a:srgbClr val="000000"/>
              </a:solidFill>
              <a:latin typeface="Arial"/>
              <a:ea typeface="Arial"/>
              <a:cs typeface="Arial"/>
              <a:sym typeface="Arial"/>
            </a:endParaRPr>
          </a:p>
          <a:p>
            <a:pPr lvl="0">
              <a:spcBef>
                <a:spcPts val="0"/>
              </a:spcBef>
              <a:buNone/>
            </a:pPr>
            <a:endParaRPr dirty="0">
              <a:solidFill>
                <a:srgbClr val="000000"/>
              </a:solidFill>
            </a:endParaRPr>
          </a:p>
        </p:txBody>
      </p:sp>
      <p:pic>
        <p:nvPicPr>
          <p:cNvPr id="104" name="Shape 104"/>
          <p:cNvPicPr preferRelativeResize="0"/>
          <p:nvPr/>
        </p:nvPicPr>
        <p:blipFill rotWithShape="1">
          <a:blip r:embed="rId3">
            <a:alphaModFix/>
          </a:blip>
          <a:srcRect/>
          <a:stretch/>
        </p:blipFill>
        <p:spPr>
          <a:xfrm>
            <a:off x="5145578" y="1600200"/>
            <a:ext cx="3453670" cy="452116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Shape 109"/>
          <p:cNvSpPr txBox="1">
            <a:spLocks noGrp="1"/>
          </p:cNvSpPr>
          <p:nvPr>
            <p:ph type="title"/>
          </p:nvPr>
        </p:nvSpPr>
        <p:spPr>
          <a:xfrm>
            <a:off x="685800" y="228600"/>
            <a:ext cx="7772400" cy="9144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endParaRPr/>
          </a:p>
        </p:txBody>
      </p:sp>
      <p:sp>
        <p:nvSpPr>
          <p:cNvPr id="110" name="Shape 110"/>
          <p:cNvSpPr txBox="1">
            <a:spLocks noGrp="1"/>
          </p:cNvSpPr>
          <p:nvPr>
            <p:ph type="body" idx="1"/>
          </p:nvPr>
        </p:nvSpPr>
        <p:spPr>
          <a:xfrm>
            <a:off x="685800" y="1600200"/>
            <a:ext cx="7772400" cy="4495800"/>
          </a:xfrm>
          <a:prstGeom prst="rect">
            <a:avLst/>
          </a:prstGeom>
          <a:noFill/>
          <a:ln>
            <a:noFill/>
          </a:ln>
        </p:spPr>
        <p:txBody>
          <a:bodyPr lIns="91425" tIns="45700" rIns="91425" bIns="45700" anchor="t" anchorCtr="0">
            <a:noAutofit/>
          </a:bodyPr>
          <a:lstStyle/>
          <a:p>
            <a:pPr marL="342900" marR="0" lvl="0" indent="-342900" algn="l" rtl="0">
              <a:spcBef>
                <a:spcPts val="400"/>
              </a:spcBef>
              <a:spcAft>
                <a:spcPts val="0"/>
              </a:spcAft>
              <a:buClr>
                <a:schemeClr val="dk1"/>
              </a:buClr>
              <a:buSzPct val="100000"/>
              <a:buFont typeface="Arial"/>
              <a:buChar char="•"/>
            </a:pPr>
            <a:endParaRPr/>
          </a:p>
        </p:txBody>
      </p:sp>
      <p:pic>
        <p:nvPicPr>
          <p:cNvPr id="111" name="Shape 111"/>
          <p:cNvPicPr preferRelativeResize="0"/>
          <p:nvPr/>
        </p:nvPicPr>
        <p:blipFill>
          <a:blip r:embed="rId3">
            <a:alphaModFix/>
          </a:blip>
          <a:stretch>
            <a:fillRect/>
          </a:stretch>
        </p:blipFill>
        <p:spPr>
          <a:xfrm>
            <a:off x="345170" y="440573"/>
            <a:ext cx="8453659" cy="5802283"/>
          </a:xfrm>
          <a:prstGeom prst="rect">
            <a:avLst/>
          </a:prstGeom>
          <a:noFill/>
          <a:ln>
            <a:noFill/>
          </a:ln>
        </p:spPr>
      </p:pic>
      <p:sp>
        <p:nvSpPr>
          <p:cNvPr id="112" name="Shape 112"/>
          <p:cNvSpPr txBox="1"/>
          <p:nvPr/>
        </p:nvSpPr>
        <p:spPr>
          <a:xfrm>
            <a:off x="345170" y="440573"/>
            <a:ext cx="5660967" cy="595831"/>
          </a:xfrm>
          <a:prstGeom prst="rect">
            <a:avLst/>
          </a:prstGeom>
          <a:solidFill>
            <a:srgbClr val="F3F3F3"/>
          </a:solidFill>
          <a:ln w="19050" cap="flat" cmpd="sng">
            <a:solidFill>
              <a:srgbClr val="000000"/>
            </a:solidFill>
            <a:prstDash val="solid"/>
            <a:round/>
            <a:headEnd type="none" w="med" len="med"/>
            <a:tailEnd type="none" w="med" len="med"/>
          </a:ln>
        </p:spPr>
        <p:txBody>
          <a:bodyPr lIns="91425" tIns="91425" rIns="91425" bIns="91425" anchor="t" anchorCtr="0">
            <a:noAutofit/>
          </a:bodyPr>
          <a:lstStyle/>
          <a:p>
            <a:pPr lvl="0">
              <a:spcBef>
                <a:spcPts val="0"/>
              </a:spcBef>
              <a:buNone/>
            </a:pPr>
            <a:r>
              <a:rPr lang="fi-FI" sz="1800" dirty="0"/>
              <a:t>Seinärelifeissä kuvattiin usein roomalaisten taisteluita</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Shape 118"/>
          <p:cNvSpPr txBox="1">
            <a:spLocks noGrp="1"/>
          </p:cNvSpPr>
          <p:nvPr>
            <p:ph type="title"/>
          </p:nvPr>
        </p:nvSpPr>
        <p:spPr>
          <a:xfrm>
            <a:off x="717150" y="228600"/>
            <a:ext cx="7772400" cy="914400"/>
          </a:xfrm>
          <a:prstGeom prst="rect">
            <a:avLst/>
          </a:prstGeom>
        </p:spPr>
        <p:txBody>
          <a:bodyPr lIns="91425" tIns="91425" rIns="91425" bIns="91425" anchor="ctr" anchorCtr="0">
            <a:noAutofit/>
          </a:bodyPr>
          <a:lstStyle/>
          <a:p>
            <a:pPr lvl="0">
              <a:spcBef>
                <a:spcPts val="0"/>
              </a:spcBef>
              <a:buClr>
                <a:schemeClr val="dk1"/>
              </a:buClr>
              <a:buSzPct val="36666"/>
              <a:buFont typeface="Arial"/>
              <a:buNone/>
            </a:pPr>
            <a:r>
              <a:rPr lang="fi-FI" sz="3000">
                <a:solidFill>
                  <a:schemeClr val="dk1"/>
                </a:solidFill>
              </a:rPr>
              <a:t>Miksi Roomasta tuli suurvalta?</a:t>
            </a:r>
          </a:p>
        </p:txBody>
      </p:sp>
      <p:sp>
        <p:nvSpPr>
          <p:cNvPr id="119" name="Shape 119"/>
          <p:cNvSpPr txBox="1">
            <a:spLocks noGrp="1"/>
          </p:cNvSpPr>
          <p:nvPr>
            <p:ph type="body" idx="1"/>
          </p:nvPr>
        </p:nvSpPr>
        <p:spPr>
          <a:xfrm>
            <a:off x="685800" y="1143000"/>
            <a:ext cx="7772400" cy="1119473"/>
          </a:xfrm>
          <a:prstGeom prst="rect">
            <a:avLst/>
          </a:prstGeom>
        </p:spPr>
        <p:txBody>
          <a:bodyPr lIns="91425" tIns="91425" rIns="91425" bIns="91425" anchor="t" anchorCtr="0">
            <a:noAutofit/>
          </a:bodyPr>
          <a:lstStyle/>
          <a:p>
            <a:pPr marL="457200" lvl="0" indent="-419100" rtl="0">
              <a:spcBef>
                <a:spcPts val="0"/>
              </a:spcBef>
              <a:buSzPct val="100000"/>
            </a:pPr>
            <a:r>
              <a:rPr lang="fi-FI" sz="3000" dirty="0"/>
              <a:t>toimiva talous</a:t>
            </a:r>
          </a:p>
          <a:p>
            <a:pPr marL="457200" lvl="0" indent="-419100">
              <a:spcBef>
                <a:spcPts val="0"/>
              </a:spcBef>
              <a:buSzPct val="100000"/>
            </a:pPr>
            <a:r>
              <a:rPr lang="fi-FI" sz="3000" dirty="0"/>
              <a:t>yhteinen raha koko Rooman alueella</a:t>
            </a:r>
          </a:p>
        </p:txBody>
      </p:sp>
      <p:pic>
        <p:nvPicPr>
          <p:cNvPr id="120" name="Shape 120"/>
          <p:cNvPicPr preferRelativeResize="0"/>
          <p:nvPr/>
        </p:nvPicPr>
        <p:blipFill>
          <a:blip r:embed="rId3">
            <a:alphaModFix/>
          </a:blip>
          <a:stretch>
            <a:fillRect/>
          </a:stretch>
        </p:blipFill>
        <p:spPr>
          <a:xfrm>
            <a:off x="996288" y="2464962"/>
            <a:ext cx="3507474" cy="2919363"/>
          </a:xfrm>
          <a:prstGeom prst="rect">
            <a:avLst/>
          </a:prstGeom>
          <a:noFill/>
          <a:ln>
            <a:noFill/>
          </a:ln>
        </p:spPr>
      </p:pic>
      <p:sp>
        <p:nvSpPr>
          <p:cNvPr id="121" name="Shape 121"/>
          <p:cNvSpPr txBox="1"/>
          <p:nvPr/>
        </p:nvSpPr>
        <p:spPr>
          <a:xfrm>
            <a:off x="5231100" y="5056400"/>
            <a:ext cx="3227100" cy="468600"/>
          </a:xfrm>
          <a:prstGeom prst="rect">
            <a:avLst/>
          </a:prstGeom>
          <a:solidFill>
            <a:srgbClr val="FFFFFF"/>
          </a:solidFill>
          <a:ln>
            <a:noFill/>
          </a:ln>
        </p:spPr>
        <p:txBody>
          <a:bodyPr lIns="91425" tIns="91425" rIns="91425" bIns="91425" anchor="t" anchorCtr="0">
            <a:noAutofit/>
          </a:bodyPr>
          <a:lstStyle/>
          <a:p>
            <a:pPr lvl="0">
              <a:spcBef>
                <a:spcPts val="0"/>
              </a:spcBef>
              <a:buNone/>
            </a:pPr>
            <a:r>
              <a:rPr lang="fi-FI"/>
              <a:t>Marcus Aurelius 166-177</a:t>
            </a:r>
          </a:p>
        </p:txBody>
      </p:sp>
      <p:pic>
        <p:nvPicPr>
          <p:cNvPr id="122" name="Shape 122"/>
          <p:cNvPicPr preferRelativeResize="0"/>
          <p:nvPr/>
        </p:nvPicPr>
        <p:blipFill>
          <a:blip r:embed="rId4">
            <a:alphaModFix/>
          </a:blip>
          <a:stretch>
            <a:fillRect/>
          </a:stretch>
        </p:blipFill>
        <p:spPr>
          <a:xfrm>
            <a:off x="5199787" y="2464962"/>
            <a:ext cx="3152643" cy="2919363"/>
          </a:xfrm>
          <a:prstGeom prst="rect">
            <a:avLst/>
          </a:prstGeom>
          <a:noFill/>
          <a:ln>
            <a:noFill/>
          </a:ln>
        </p:spPr>
      </p:pic>
      <p:sp>
        <p:nvSpPr>
          <p:cNvPr id="123" name="Shape 123"/>
          <p:cNvSpPr txBox="1"/>
          <p:nvPr/>
        </p:nvSpPr>
        <p:spPr>
          <a:xfrm>
            <a:off x="5199737" y="5384325"/>
            <a:ext cx="3289800" cy="468600"/>
          </a:xfrm>
          <a:prstGeom prst="rect">
            <a:avLst/>
          </a:prstGeom>
          <a:solidFill>
            <a:srgbClr val="FFFFFF"/>
          </a:solidFill>
          <a:ln>
            <a:noFill/>
          </a:ln>
        </p:spPr>
        <p:txBody>
          <a:bodyPr lIns="91425" tIns="91425" rIns="91425" bIns="91425" anchor="t" anchorCtr="0">
            <a:noAutofit/>
          </a:bodyPr>
          <a:lstStyle/>
          <a:p>
            <a:pPr lvl="0">
              <a:spcBef>
                <a:spcPts val="0"/>
              </a:spcBef>
              <a:buNone/>
            </a:pPr>
            <a:r>
              <a:rPr lang="fi-FI"/>
              <a:t>Romulus ja Remus ja naarassusi 244-249</a:t>
            </a:r>
          </a:p>
        </p:txBody>
      </p:sp>
      <p:sp>
        <p:nvSpPr>
          <p:cNvPr id="124" name="Shape 124"/>
          <p:cNvSpPr txBox="1"/>
          <p:nvPr/>
        </p:nvSpPr>
        <p:spPr>
          <a:xfrm>
            <a:off x="1098750" y="5384325"/>
            <a:ext cx="3227100" cy="468600"/>
          </a:xfrm>
          <a:prstGeom prst="rect">
            <a:avLst/>
          </a:prstGeom>
          <a:solidFill>
            <a:srgbClr val="FFFFFF"/>
          </a:solidFill>
          <a:ln>
            <a:noFill/>
          </a:ln>
        </p:spPr>
        <p:txBody>
          <a:bodyPr lIns="91425" tIns="91425" rIns="91425" bIns="91425" anchor="t" anchorCtr="0">
            <a:noAutofit/>
          </a:bodyPr>
          <a:lstStyle/>
          <a:p>
            <a:pPr lvl="0">
              <a:spcBef>
                <a:spcPts val="0"/>
              </a:spcBef>
              <a:buNone/>
            </a:pPr>
            <a:r>
              <a:rPr lang="fi-FI"/>
              <a:t>Marcus Aurelius 166-177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Shape 130"/>
          <p:cNvSpPr txBox="1">
            <a:spLocks noGrp="1"/>
          </p:cNvSpPr>
          <p:nvPr>
            <p:ph type="title"/>
          </p:nvPr>
        </p:nvSpPr>
        <p:spPr>
          <a:xfrm>
            <a:off x="685800" y="228600"/>
            <a:ext cx="7772400" cy="914400"/>
          </a:xfrm>
          <a:prstGeom prst="rect">
            <a:avLst/>
          </a:prstGeom>
        </p:spPr>
        <p:txBody>
          <a:bodyPr lIns="91425" tIns="91425" rIns="91425" bIns="91425" anchor="ctr" anchorCtr="0">
            <a:noAutofit/>
          </a:bodyPr>
          <a:lstStyle/>
          <a:p>
            <a:pPr lvl="0">
              <a:spcBef>
                <a:spcPts val="0"/>
              </a:spcBef>
              <a:buClr>
                <a:schemeClr val="dk1"/>
              </a:buClr>
              <a:buSzPct val="36666"/>
              <a:buFont typeface="Arial"/>
              <a:buNone/>
            </a:pPr>
            <a:r>
              <a:rPr lang="fi-FI" sz="3000">
                <a:solidFill>
                  <a:schemeClr val="dk1"/>
                </a:solidFill>
              </a:rPr>
              <a:t>Miksi Roomasta tuli suurvalta?</a:t>
            </a:r>
          </a:p>
        </p:txBody>
      </p:sp>
      <p:sp>
        <p:nvSpPr>
          <p:cNvPr id="131" name="Shape 131"/>
          <p:cNvSpPr txBox="1">
            <a:spLocks noGrp="1"/>
          </p:cNvSpPr>
          <p:nvPr>
            <p:ph type="body" idx="1"/>
          </p:nvPr>
        </p:nvSpPr>
        <p:spPr>
          <a:xfrm>
            <a:off x="685800" y="1600200"/>
            <a:ext cx="7772400" cy="4495800"/>
          </a:xfrm>
          <a:prstGeom prst="rect">
            <a:avLst/>
          </a:prstGeom>
        </p:spPr>
        <p:txBody>
          <a:bodyPr lIns="91425" tIns="91425" rIns="91425" bIns="91425" anchor="t" anchorCtr="0">
            <a:noAutofit/>
          </a:bodyPr>
          <a:lstStyle/>
          <a:p>
            <a:pPr marL="457200" lvl="0" indent="-419100">
              <a:lnSpc>
                <a:spcPct val="115000"/>
              </a:lnSpc>
              <a:spcBef>
                <a:spcPts val="800"/>
              </a:spcBef>
              <a:buClr>
                <a:srgbClr val="000000"/>
              </a:buClr>
              <a:buSzPct val="100000"/>
              <a:buFont typeface="Arial"/>
            </a:pPr>
            <a:r>
              <a:rPr lang="fi-FI" sz="3000" dirty="0">
                <a:solidFill>
                  <a:srgbClr val="000000"/>
                </a:solidFill>
                <a:latin typeface="Arial"/>
                <a:ea typeface="Arial"/>
                <a:cs typeface="Arial"/>
                <a:sym typeface="Arial"/>
              </a:rPr>
              <a:t>valloitettujen alueiden tehokas valvonta</a:t>
            </a:r>
          </a:p>
          <a:p>
            <a:pPr marL="457200" lvl="0" indent="-419100">
              <a:lnSpc>
                <a:spcPct val="115000"/>
              </a:lnSpc>
              <a:spcBef>
                <a:spcPts val="800"/>
              </a:spcBef>
              <a:buClr>
                <a:srgbClr val="000000"/>
              </a:buClr>
              <a:buSzPct val="100000"/>
              <a:buFont typeface="Arial"/>
            </a:pPr>
            <a:r>
              <a:rPr lang="fi-FI" sz="3000" dirty="0">
                <a:solidFill>
                  <a:srgbClr val="000000"/>
                </a:solidFill>
                <a:latin typeface="Arial"/>
                <a:ea typeface="Arial"/>
                <a:cs typeface="Arial"/>
                <a:sym typeface="Arial"/>
              </a:rPr>
              <a:t>rajaseuduille perustettiin provinsseja eli alusmaita, jotka maksoivat veroa Roomaan</a:t>
            </a:r>
          </a:p>
          <a:p>
            <a:pPr marL="457200" lvl="0" indent="-419100">
              <a:lnSpc>
                <a:spcPct val="115000"/>
              </a:lnSpc>
              <a:spcBef>
                <a:spcPts val="800"/>
              </a:spcBef>
              <a:buSzPct val="100000"/>
              <a:buFont typeface="Arial"/>
            </a:pPr>
            <a:r>
              <a:rPr lang="fi-FI" sz="3000" dirty="0">
                <a:latin typeface="Arial"/>
                <a:ea typeface="Arial"/>
                <a:cs typeface="Arial"/>
                <a:sym typeface="Arial"/>
              </a:rPr>
              <a:t>v</a:t>
            </a:r>
            <a:r>
              <a:rPr lang="fi-FI" sz="3000" dirty="0">
                <a:solidFill>
                  <a:srgbClr val="000000"/>
                </a:solidFill>
                <a:latin typeface="Arial"/>
                <a:ea typeface="Arial"/>
                <a:cs typeface="Arial"/>
                <a:sym typeface="Arial"/>
              </a:rPr>
              <a:t>alloitetuilta alueilta saatiin myös työvoimaa</a:t>
            </a:r>
          </a:p>
          <a:p>
            <a:pPr lvl="0">
              <a:spcBef>
                <a:spcPts val="0"/>
              </a:spcBef>
              <a:buNone/>
            </a:pPr>
            <a:endParaRPr dirty="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Shape 137"/>
          <p:cNvSpPr txBox="1">
            <a:spLocks noGrp="1"/>
          </p:cNvSpPr>
          <p:nvPr>
            <p:ph type="title"/>
          </p:nvPr>
        </p:nvSpPr>
        <p:spPr>
          <a:xfrm>
            <a:off x="685800" y="228600"/>
            <a:ext cx="7772400" cy="914400"/>
          </a:xfrm>
          <a:prstGeom prst="rect">
            <a:avLst/>
          </a:prstGeom>
        </p:spPr>
        <p:txBody>
          <a:bodyPr lIns="91425" tIns="91425" rIns="91425" bIns="91425" anchor="ctr" anchorCtr="0">
            <a:noAutofit/>
          </a:bodyPr>
          <a:lstStyle/>
          <a:p>
            <a:pPr lvl="0">
              <a:spcBef>
                <a:spcPts val="0"/>
              </a:spcBef>
              <a:buClr>
                <a:schemeClr val="dk1"/>
              </a:buClr>
              <a:buSzPct val="36666"/>
              <a:buFont typeface="Arial"/>
              <a:buNone/>
            </a:pPr>
            <a:r>
              <a:rPr lang="fi-FI" sz="3000">
                <a:solidFill>
                  <a:schemeClr val="dk1"/>
                </a:solidFill>
              </a:rPr>
              <a:t>Miksi Roomasta tuli suurvalta?</a:t>
            </a:r>
          </a:p>
        </p:txBody>
      </p:sp>
      <p:sp>
        <p:nvSpPr>
          <p:cNvPr id="138" name="Shape 138"/>
          <p:cNvSpPr txBox="1">
            <a:spLocks noGrp="1"/>
          </p:cNvSpPr>
          <p:nvPr>
            <p:ph type="body" idx="1"/>
          </p:nvPr>
        </p:nvSpPr>
        <p:spPr>
          <a:xfrm>
            <a:off x="685800" y="1028700"/>
            <a:ext cx="7772400" cy="5067300"/>
          </a:xfrm>
          <a:prstGeom prst="rect">
            <a:avLst/>
          </a:prstGeom>
        </p:spPr>
        <p:txBody>
          <a:bodyPr lIns="91425" tIns="91425" rIns="91425" bIns="91425" anchor="t" anchorCtr="0">
            <a:noAutofit/>
          </a:bodyPr>
          <a:lstStyle/>
          <a:p>
            <a:pPr marL="457200" lvl="0" indent="-419100" rtl="0">
              <a:lnSpc>
                <a:spcPct val="115000"/>
              </a:lnSpc>
              <a:spcBef>
                <a:spcPts val="700"/>
              </a:spcBef>
              <a:buClr>
                <a:srgbClr val="000000"/>
              </a:buClr>
              <a:buSzPct val="100000"/>
              <a:buFont typeface="Arial"/>
            </a:pPr>
            <a:r>
              <a:rPr lang="fi-FI" sz="3000" dirty="0">
                <a:solidFill>
                  <a:srgbClr val="000000"/>
                </a:solidFill>
                <a:latin typeface="Arial"/>
                <a:ea typeface="Arial"/>
                <a:cs typeface="Arial"/>
                <a:sym typeface="Arial"/>
              </a:rPr>
              <a:t>Rooma keräsi verot ja määräsi ulkopolitiikan, mutta ei puuttunut valloitettujen alueiden paikallishallintoon</a:t>
            </a:r>
          </a:p>
          <a:p>
            <a:pPr marL="0" lvl="0" indent="-69850">
              <a:lnSpc>
                <a:spcPct val="115000"/>
              </a:lnSpc>
              <a:spcBef>
                <a:spcPts val="800"/>
              </a:spcBef>
              <a:buClr>
                <a:schemeClr val="dk1"/>
              </a:buClr>
              <a:buSzPct val="36666"/>
              <a:buFont typeface="Arial"/>
              <a:buNone/>
            </a:pPr>
            <a:endParaRPr sz="3000" dirty="0">
              <a:solidFill>
                <a:srgbClr val="FF0000"/>
              </a:solidFill>
              <a:latin typeface="Arial"/>
              <a:ea typeface="Arial"/>
              <a:cs typeface="Arial"/>
              <a:sym typeface="Arial"/>
            </a:endParaRPr>
          </a:p>
          <a:p>
            <a:pPr lvl="0">
              <a:spcBef>
                <a:spcPts val="0"/>
              </a:spcBef>
              <a:buNone/>
            </a:pPr>
            <a:endParaRPr dirty="0">
              <a:solidFill>
                <a:srgbClr val="00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Shape 144"/>
          <p:cNvSpPr txBox="1">
            <a:spLocks noGrp="1"/>
          </p:cNvSpPr>
          <p:nvPr>
            <p:ph type="title"/>
          </p:nvPr>
        </p:nvSpPr>
        <p:spPr>
          <a:xfrm>
            <a:off x="685800" y="228600"/>
            <a:ext cx="7772400" cy="914400"/>
          </a:xfrm>
          <a:prstGeom prst="rect">
            <a:avLst/>
          </a:prstGeom>
        </p:spPr>
        <p:txBody>
          <a:bodyPr lIns="91425" tIns="91425" rIns="91425" bIns="91425" anchor="ctr" anchorCtr="0">
            <a:noAutofit/>
          </a:bodyPr>
          <a:lstStyle/>
          <a:p>
            <a:pPr lvl="0">
              <a:spcBef>
                <a:spcPts val="0"/>
              </a:spcBef>
              <a:buClr>
                <a:schemeClr val="dk1"/>
              </a:buClr>
              <a:buSzPct val="36666"/>
              <a:buFont typeface="Arial"/>
              <a:buNone/>
            </a:pPr>
            <a:r>
              <a:rPr lang="fi-FI" sz="3000">
                <a:solidFill>
                  <a:schemeClr val="dk1"/>
                </a:solidFill>
              </a:rPr>
              <a:t>Miksi Roomasta tuli suurvalta?</a:t>
            </a:r>
          </a:p>
        </p:txBody>
      </p:sp>
      <p:sp>
        <p:nvSpPr>
          <p:cNvPr id="145" name="Shape 145"/>
          <p:cNvSpPr txBox="1">
            <a:spLocks noGrp="1"/>
          </p:cNvSpPr>
          <p:nvPr>
            <p:ph type="body" idx="1"/>
          </p:nvPr>
        </p:nvSpPr>
        <p:spPr>
          <a:xfrm>
            <a:off x="685800" y="1600200"/>
            <a:ext cx="4659284" cy="4495800"/>
          </a:xfrm>
          <a:prstGeom prst="rect">
            <a:avLst/>
          </a:prstGeom>
        </p:spPr>
        <p:txBody>
          <a:bodyPr lIns="91425" tIns="91425" rIns="91425" bIns="91425" anchor="t" anchorCtr="0">
            <a:noAutofit/>
          </a:bodyPr>
          <a:lstStyle/>
          <a:p>
            <a:pPr marL="457200" lvl="0" indent="-419100">
              <a:lnSpc>
                <a:spcPct val="90000"/>
              </a:lnSpc>
              <a:spcBef>
                <a:spcPts val="700"/>
              </a:spcBef>
              <a:buClr>
                <a:srgbClr val="000000"/>
              </a:buClr>
              <a:buSzPct val="100000"/>
              <a:buFont typeface="Arial"/>
            </a:pPr>
            <a:r>
              <a:rPr lang="fi-FI" sz="3000" dirty="0">
                <a:solidFill>
                  <a:srgbClr val="000000"/>
                </a:solidFill>
                <a:latin typeface="Arial"/>
                <a:ea typeface="Arial"/>
                <a:cs typeface="Arial"/>
                <a:sym typeface="Arial"/>
              </a:rPr>
              <a:t>hyvät liikenneyhteydet</a:t>
            </a:r>
          </a:p>
          <a:p>
            <a:pPr marL="457200" lvl="0" indent="-419100" rtl="0">
              <a:lnSpc>
                <a:spcPct val="90000"/>
              </a:lnSpc>
              <a:spcBef>
                <a:spcPts val="700"/>
              </a:spcBef>
              <a:buClr>
                <a:srgbClr val="000000"/>
              </a:buClr>
              <a:buSzPct val="100000"/>
              <a:buFont typeface="Arial"/>
            </a:pPr>
            <a:r>
              <a:rPr lang="fi-FI" sz="3000" dirty="0">
                <a:solidFill>
                  <a:srgbClr val="000000"/>
                </a:solidFill>
                <a:latin typeface="Arial"/>
                <a:ea typeface="Arial"/>
                <a:cs typeface="Arial"/>
                <a:sym typeface="Arial"/>
              </a:rPr>
              <a:t>Rooman </a:t>
            </a:r>
            <a:r>
              <a:rPr lang="fi-FI" sz="3000" dirty="0" smtClean="0">
                <a:solidFill>
                  <a:srgbClr val="000000"/>
                </a:solidFill>
                <a:latin typeface="Arial"/>
                <a:ea typeface="Arial"/>
                <a:cs typeface="Arial"/>
                <a:sym typeface="Arial"/>
              </a:rPr>
              <a:t>rakentamat tiet sotilaiden </a:t>
            </a:r>
            <a:r>
              <a:rPr lang="fi-FI" sz="3000" dirty="0">
                <a:solidFill>
                  <a:srgbClr val="000000"/>
                </a:solidFill>
                <a:latin typeface="Arial"/>
                <a:ea typeface="Arial"/>
                <a:cs typeface="Arial"/>
                <a:sym typeface="Arial"/>
              </a:rPr>
              <a:t>käyttöön</a:t>
            </a:r>
          </a:p>
          <a:p>
            <a:pPr marL="457200" lvl="0" indent="-419100" rtl="0">
              <a:lnSpc>
                <a:spcPct val="90000"/>
              </a:lnSpc>
              <a:spcBef>
                <a:spcPts val="700"/>
              </a:spcBef>
              <a:buClr>
                <a:srgbClr val="000000"/>
              </a:buClr>
              <a:buSzPct val="100000"/>
              <a:buFont typeface="Arial"/>
            </a:pPr>
            <a:r>
              <a:rPr lang="fi-FI" sz="3000" dirty="0">
                <a:solidFill>
                  <a:srgbClr val="000000"/>
                </a:solidFill>
                <a:latin typeface="Arial"/>
                <a:ea typeface="Arial"/>
                <a:cs typeface="Arial"/>
                <a:sym typeface="Arial"/>
              </a:rPr>
              <a:t>Rooman </a:t>
            </a:r>
            <a:r>
              <a:rPr lang="fi-FI" sz="3000" dirty="0" smtClean="0">
                <a:solidFill>
                  <a:srgbClr val="000000"/>
                </a:solidFill>
                <a:latin typeface="Arial"/>
                <a:ea typeface="Arial"/>
                <a:cs typeface="Arial"/>
                <a:sym typeface="Arial"/>
              </a:rPr>
              <a:t>keskeinen sijainti </a:t>
            </a:r>
            <a:r>
              <a:rPr lang="fi-FI" sz="3000" dirty="0">
                <a:solidFill>
                  <a:srgbClr val="000000"/>
                </a:solidFill>
                <a:latin typeface="Arial"/>
                <a:ea typeface="Arial"/>
                <a:cs typeface="Arial"/>
                <a:sym typeface="Arial"/>
              </a:rPr>
              <a:t>Välimerellä</a:t>
            </a:r>
          </a:p>
          <a:p>
            <a:pPr marL="0" lvl="0" indent="0">
              <a:spcBef>
                <a:spcPts val="0"/>
              </a:spcBef>
              <a:buNone/>
            </a:pPr>
            <a:endParaRPr sz="3000" dirty="0">
              <a:solidFill>
                <a:srgbClr val="000000"/>
              </a:solidFill>
            </a:endParaRPr>
          </a:p>
        </p:txBody>
      </p:sp>
      <p:pic>
        <p:nvPicPr>
          <p:cNvPr id="146" name="Shape 146"/>
          <p:cNvPicPr preferRelativeResize="0"/>
          <p:nvPr/>
        </p:nvPicPr>
        <p:blipFill>
          <a:blip r:embed="rId3">
            <a:alphaModFix/>
          </a:blip>
          <a:stretch>
            <a:fillRect/>
          </a:stretch>
        </p:blipFill>
        <p:spPr>
          <a:xfrm>
            <a:off x="5555897" y="1713036"/>
            <a:ext cx="3202600" cy="427012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685800" y="228600"/>
            <a:ext cx="7772400" cy="914400"/>
          </a:xfrm>
          <a:prstGeom prst="rect">
            <a:avLst/>
          </a:prstGeom>
        </p:spPr>
        <p:txBody>
          <a:bodyPr lIns="91425" tIns="91425" rIns="91425" bIns="91425" anchor="ctr" anchorCtr="0">
            <a:noAutofit/>
          </a:bodyPr>
          <a:lstStyle/>
          <a:p>
            <a:pPr lvl="0">
              <a:spcBef>
                <a:spcPts val="0"/>
              </a:spcBef>
              <a:buNone/>
            </a:pPr>
            <a:endParaRPr/>
          </a:p>
        </p:txBody>
      </p:sp>
      <p:sp>
        <p:nvSpPr>
          <p:cNvPr id="153" name="Shape 153"/>
          <p:cNvSpPr txBox="1">
            <a:spLocks noGrp="1"/>
          </p:cNvSpPr>
          <p:nvPr>
            <p:ph type="body" idx="1"/>
          </p:nvPr>
        </p:nvSpPr>
        <p:spPr>
          <a:xfrm>
            <a:off x="685800" y="1600200"/>
            <a:ext cx="7772400" cy="4495800"/>
          </a:xfrm>
          <a:prstGeom prst="rect">
            <a:avLst/>
          </a:prstGeom>
        </p:spPr>
        <p:txBody>
          <a:bodyPr lIns="91425" tIns="91425" rIns="91425" bIns="91425" anchor="t" anchorCtr="0">
            <a:noAutofit/>
          </a:bodyPr>
          <a:lstStyle/>
          <a:p>
            <a:pPr lvl="0">
              <a:spcBef>
                <a:spcPts val="0"/>
              </a:spcBef>
              <a:buNone/>
            </a:pPr>
            <a:endParaRPr/>
          </a:p>
        </p:txBody>
      </p:sp>
      <p:pic>
        <p:nvPicPr>
          <p:cNvPr id="154" name="Shape 154"/>
          <p:cNvPicPr preferRelativeResize="0"/>
          <p:nvPr/>
        </p:nvPicPr>
        <p:blipFill>
          <a:blip r:embed="rId3">
            <a:alphaModFix/>
          </a:blip>
          <a:stretch>
            <a:fillRect/>
          </a:stretch>
        </p:blipFill>
        <p:spPr>
          <a:xfrm>
            <a:off x="237043" y="429316"/>
            <a:ext cx="8669913" cy="5779942"/>
          </a:xfrm>
          <a:prstGeom prst="rect">
            <a:avLst/>
          </a:prstGeom>
          <a:noFill/>
          <a:ln>
            <a:noFill/>
          </a:ln>
        </p:spPr>
      </p:pic>
      <p:sp>
        <p:nvSpPr>
          <p:cNvPr id="155" name="Shape 155"/>
          <p:cNvSpPr txBox="1"/>
          <p:nvPr/>
        </p:nvSpPr>
        <p:spPr>
          <a:xfrm>
            <a:off x="237043" y="5266974"/>
            <a:ext cx="3200056" cy="942284"/>
          </a:xfrm>
          <a:prstGeom prst="rect">
            <a:avLst/>
          </a:prstGeom>
          <a:solidFill>
            <a:srgbClr val="FFFFFF"/>
          </a:solidFill>
          <a:ln w="19050" cap="flat" cmpd="sng">
            <a:solidFill>
              <a:srgbClr val="000000"/>
            </a:solidFill>
            <a:prstDash val="solid"/>
            <a:round/>
            <a:headEnd type="none" w="med" len="med"/>
            <a:tailEnd type="none" w="med" len="med"/>
          </a:ln>
        </p:spPr>
        <p:txBody>
          <a:bodyPr lIns="91425" tIns="91425" rIns="91425" bIns="91425" anchor="t" anchorCtr="0">
            <a:noAutofit/>
          </a:bodyPr>
          <a:lstStyle/>
          <a:p>
            <a:pPr lvl="0">
              <a:spcBef>
                <a:spcPts val="0"/>
              </a:spcBef>
              <a:buNone/>
            </a:pPr>
            <a:r>
              <a:rPr lang="fi-FI" sz="2400" dirty="0"/>
              <a:t>Tieverkosto yhdisti suurta </a:t>
            </a:r>
            <a:r>
              <a:rPr lang="fi-FI" sz="2400" dirty="0" smtClean="0"/>
              <a:t>valtakuntaa.</a:t>
            </a:r>
            <a:endParaRPr lang="fi-FI" sz="2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207</Words>
  <Application>Microsoft Office PowerPoint</Application>
  <PresentationFormat>Näytössä katseltava diaesitys (4:3)</PresentationFormat>
  <Paragraphs>47</Paragraphs>
  <Slides>12</Slides>
  <Notes>12</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12</vt:i4>
      </vt:variant>
    </vt:vector>
  </HeadingPairs>
  <TitlesOfParts>
    <vt:vector size="16" baseType="lpstr">
      <vt:lpstr>Verdana</vt:lpstr>
      <vt:lpstr>Arial</vt:lpstr>
      <vt:lpstr>Merriweather Sans</vt:lpstr>
      <vt:lpstr>Blank Presentation</vt:lpstr>
      <vt:lpstr>PowerPoint-esitys</vt:lpstr>
      <vt:lpstr>PowerPoint-esitys</vt:lpstr>
      <vt:lpstr>Miksi Roomasta tuli suurvalta?</vt:lpstr>
      <vt:lpstr>PowerPoint-esitys</vt:lpstr>
      <vt:lpstr>Miksi Roomasta tuli suurvalta?</vt:lpstr>
      <vt:lpstr>Miksi Roomasta tuli suurvalta?</vt:lpstr>
      <vt:lpstr>Miksi Roomasta tuli suurvalta?</vt:lpstr>
      <vt:lpstr>Miksi Roomasta tuli suurvalta?</vt:lpstr>
      <vt:lpstr>PowerPoint-esitys</vt:lpstr>
      <vt:lpstr>PowerPoint-esitys</vt:lpstr>
      <vt:lpstr>PowerPoint-esitys</vt:lpstr>
      <vt:lpstr>Tiedonetsintätehtävä</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Katrimaija Lehtinen-Itälä</dc:creator>
  <cp:lastModifiedBy>Katrimaija Lehtinen-Itälä</cp:lastModifiedBy>
  <cp:revision>7</cp:revision>
  <dcterms:modified xsi:type="dcterms:W3CDTF">2019-10-14T07:28:15Z</dcterms:modified>
</cp:coreProperties>
</file>