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3E6423-A3F7-46C1-875F-67D6CB9561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CCF9BD2-BB2C-4F01-BEF8-0365136E03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D5C99BA-E571-4C6B-B1CA-E305073E1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7051-7063-4236-817B-A61E9FFAB6CA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3897C32-40A8-4047-8967-8E6B52F85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DD8CD2D-E2D1-4369-BD4D-548BD9FD6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EA79F-018F-4A8E-B83D-6BEC86F4A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2103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B7010A-2D09-407D-8C20-3B1A55848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8DE98BF-CA91-426C-B506-85EFC95297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CBC4F3-4E38-4FA9-9C91-E7CE702D9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7051-7063-4236-817B-A61E9FFAB6CA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5EBB3B0-45EA-4F3E-8086-DC0BE213F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C092194-7929-4E40-BEC5-AFBC8C5A7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EA79F-018F-4A8E-B83D-6BEC86F4A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6987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4440FD6-86D9-4FAA-8A36-E21C8C9BC5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AAA94FC-7593-4642-AA41-B5B2172084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51AD92F-BA03-4E61-94B2-1476C63C4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7051-7063-4236-817B-A61E9FFAB6CA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6E5B55-C18A-423A-8858-BDEF60B5E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C65517-B4DB-4C1E-A968-5892D9CFF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EA79F-018F-4A8E-B83D-6BEC86F4A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1250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E97D69-6447-4D2E-A7B8-A36591766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8938042-0E59-4267-84B5-370F41F79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6F5D3E3-FDCE-4E80-9E8B-ACAFF1198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7051-7063-4236-817B-A61E9FFAB6CA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558E7ED-A7DA-4F79-8091-2112D120F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B8ECD8-A772-4C08-97FE-CAE415D2E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EA79F-018F-4A8E-B83D-6BEC86F4A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4736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5DE109-C1A7-4D99-A6EC-FFC0BBB52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96A8417-0D9C-4FF7-BDDA-3D01AC0F98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7C890DE-4EC7-4A86-8BB9-85C103D08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7051-7063-4236-817B-A61E9FFAB6CA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F3A1F9D-E3E1-46CB-B731-75E177A18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B23443-0C3F-447D-806C-8A6489960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EA79F-018F-4A8E-B83D-6BEC86F4A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743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8CCAFB-934A-4C6F-9EA6-B55553146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9C0DA3-622A-4E58-AE0B-C1BE011098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27E6214-120E-4B96-B995-684196815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BE84F6A-CADA-4E1F-BC07-E5CD90635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7051-7063-4236-817B-A61E9FFAB6CA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2F901BF-65EB-4398-8637-253EC48E7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C9CC87E-CBD8-40B7-9D5A-FF2239229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EA79F-018F-4A8E-B83D-6BEC86F4A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3137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94196A-3908-48EE-B2F8-E4CDD6508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E502527-CE3D-4B56-A567-B72EBEA5A3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6B62EC4-28F2-4CF8-AD91-D66A78E2DA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E099874-A5D6-4001-9671-49AB6D2BB6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91A0527-86E9-423B-98E0-6B1E0249BC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88118CD-8CDE-4D6C-8B20-D9D5586E6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7051-7063-4236-817B-A61E9FFAB6CA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88D7243-EC1B-47C2-8944-CDA4EDF1B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F8B1206-0D36-49D5-A835-92A01D7D6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EA79F-018F-4A8E-B83D-6BEC86F4A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6077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479F23-677F-4DE1-9D15-3B523AF65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566121B-95CE-4D9F-BB93-2AFC2B275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7051-7063-4236-817B-A61E9FFAB6CA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DA0EAA8-81B1-4997-81F5-BCD63FE03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303BDFD-A397-4D13-A33B-579C94F9B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EA79F-018F-4A8E-B83D-6BEC86F4A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1082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EDC5A38-3CFE-44E5-8546-C736F75DC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7051-7063-4236-817B-A61E9FFAB6CA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C6C2FB1-509D-495B-B1F0-FD4E7DD10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F5A5F6D-890E-430B-86BD-C055A8CC7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EA79F-018F-4A8E-B83D-6BEC86F4A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7998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D67A70-C6E0-4C3A-9E4F-DCC26D486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3F12E0-EDB1-45B3-985A-F2C55A0FF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9ACFFE2-7DC9-4709-A83D-5E91D954AE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2957EFE-8361-4399-B164-A8AB1387C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7051-7063-4236-817B-A61E9FFAB6CA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817CF93-A063-4673-A391-BF283AFE4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1CBACF3-413F-4286-96D0-981C2DD7D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EA79F-018F-4A8E-B83D-6BEC86F4A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8277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C4355F-CAA9-4724-B19A-A5658EBF6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FF857D9E-355E-4ED0-8C91-B8BCC0B101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2553CE0-FE96-44F7-AA3D-FAECD94C6F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424D8D0-93F1-4B80-BF47-0E954766D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B7051-7063-4236-817B-A61E9FFAB6CA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284E50B-9A92-4019-912D-7A3685271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BDC2DD4-D1F1-4E2B-9936-DA1DDC1DD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EA79F-018F-4A8E-B83D-6BEC86F4A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0067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FDC933E-FBEB-4694-9DD9-AE8BD653C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7CFEA2-0A80-42ED-9A40-9861399AA7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77B8BF3-8F80-47BF-8A3B-D2B57FA6F1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B7051-7063-4236-817B-A61E9FFAB6CA}" type="datetimeFigureOut">
              <a:rPr lang="fi-FI" smtClean="0"/>
              <a:t>16.2.2024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400DC6E-17B7-4C78-A949-5BB2252049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8AA43A-5207-4227-895C-92AF689A40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EA79F-018F-4A8E-B83D-6BEC86F4AC5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127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inlex.fi/fi/laki/ajantasa/1992/19920785#P1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59BF859-602F-40D3-8B0F-B0F9F2D42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21484"/>
          </a:xfrm>
        </p:spPr>
        <p:txBody>
          <a:bodyPr>
            <a:normAutofit fontScale="90000"/>
          </a:bodyPr>
          <a:lstStyle/>
          <a:p>
            <a:r>
              <a:rPr lang="fi-FI" dirty="0"/>
              <a:t>Tietojen kirjaaminen yksilökohtaisessa opiskeluhuollossa 20§ 2mom</a:t>
            </a:r>
            <a:br>
              <a:rPr lang="fi-FI" dirty="0"/>
            </a:br>
            <a:r>
              <a:rPr lang="fi-FI" dirty="0"/>
              <a:t>(koulu- ja </a:t>
            </a:r>
            <a:r>
              <a:rPr lang="fi-FI" dirty="0" err="1"/>
              <a:t>opiskeluterveydenhuolto,psykologit</a:t>
            </a:r>
            <a:r>
              <a:rPr lang="fi-FI" dirty="0"/>
              <a:t>)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51D045B6-CF91-490D-91B8-41B9C34D6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b="0" i="0" dirty="0">
              <a:solidFill>
                <a:srgbClr val="444444"/>
              </a:solidFill>
              <a:effectLst/>
              <a:latin typeface="IntervalSansProRegular"/>
            </a:endParaRPr>
          </a:p>
          <a:p>
            <a:pPr marL="0" indent="0">
              <a:buNone/>
            </a:pPr>
            <a:endParaRPr lang="fi-FI" dirty="0">
              <a:solidFill>
                <a:srgbClr val="444444"/>
              </a:solidFill>
              <a:latin typeface="IntervalSansProRegular"/>
            </a:endParaRPr>
          </a:p>
          <a:p>
            <a:pPr marL="0" indent="0">
              <a:buNone/>
            </a:pPr>
            <a:r>
              <a:rPr lang="fi-FI" b="0" i="0" dirty="0">
                <a:solidFill>
                  <a:srgbClr val="444444"/>
                </a:solidFill>
                <a:effectLst/>
                <a:latin typeface="IntervalSansProRegular"/>
              </a:rPr>
              <a:t>Opiskeluhuoltoa toteuttavat terveydenhuollon ammattihenkilöt kirjaavat opiskelijan yksilökohtaista työtä koskevat tiedot potilasasiakirjoihin, joiden käsittelystä säädetään potilaan asemasta ja oikeuksista annetun lain </a:t>
            </a:r>
            <a:r>
              <a:rPr lang="fi-FI" b="0" i="0" u="sng" dirty="0">
                <a:solidFill>
                  <a:srgbClr val="0B5B8D"/>
                </a:solidFill>
                <a:effectLst/>
                <a:latin typeface="IntervalSansProRegular"/>
                <a:hlinkClick r:id="rId2" tooltip="Ajantasainen säädös"/>
              </a:rPr>
              <a:t>(785/1992) 12 §:</a:t>
            </a:r>
            <a:r>
              <a:rPr lang="fi-FI" b="0" i="0" u="sng" dirty="0" err="1">
                <a:solidFill>
                  <a:srgbClr val="0B5B8D"/>
                </a:solidFill>
                <a:effectLst/>
                <a:latin typeface="IntervalSansProRegular"/>
                <a:hlinkClick r:id="rId2" tooltip="Ajantasainen säädös"/>
              </a:rPr>
              <a:t>ssä</a:t>
            </a:r>
            <a:r>
              <a:rPr lang="fi-FI" b="0" i="0" dirty="0">
                <a:solidFill>
                  <a:srgbClr val="444444"/>
                </a:solidFill>
                <a:effectLst/>
                <a:latin typeface="IntervalSansProRegular"/>
              </a:rPr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55684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43</Words>
  <Application>Microsoft Office PowerPoint</Application>
  <PresentationFormat>Laajakuva</PresentationFormat>
  <Paragraphs>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IntervalSansProRegular</vt:lpstr>
      <vt:lpstr>Office-teema</vt:lpstr>
      <vt:lpstr>Tietojen kirjaaminen yksilökohtaisessa opiskeluhuollossa 20§ 2mom (koulu- ja opiskeluterveydenhuolto,psykologit)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Opiskeluhuollon kertomukset 20§ 2mom (koulu- ja opiskeluterveydenhuolto)</dc:title>
  <dc:creator>Mira Ojalehto</dc:creator>
  <cp:lastModifiedBy>Ojalehto Mira</cp:lastModifiedBy>
  <cp:revision>4</cp:revision>
  <dcterms:created xsi:type="dcterms:W3CDTF">2022-01-14T10:54:09Z</dcterms:created>
  <dcterms:modified xsi:type="dcterms:W3CDTF">2024-02-16T10:45:52Z</dcterms:modified>
</cp:coreProperties>
</file>