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1" r:id="rId5"/>
    <p:sldId id="269" r:id="rId6"/>
    <p:sldId id="271" r:id="rId7"/>
    <p:sldId id="27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B0A5A-701E-4A35-B923-F9F1D9B9CB44}" type="datetimeFigureOut">
              <a:rPr lang="fi-FI" smtClean="0"/>
              <a:pPr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FF63E-0B62-4686-B2BC-14768EAB1CCA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chemeClr val="accent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yöristetty suorakulmio 3"/>
          <p:cNvSpPr/>
          <p:nvPr/>
        </p:nvSpPr>
        <p:spPr>
          <a:xfrm>
            <a:off x="683568" y="980728"/>
            <a:ext cx="5112568" cy="223224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INSULIININ PISTÄMINEN</a:t>
            </a:r>
            <a:endParaRPr lang="fi-FI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366" y="3717032"/>
            <a:ext cx="4259587" cy="18722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Insuliinin pistäminen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s.c</a:t>
            </a:r>
            <a:r>
              <a:rPr lang="fi-FI" dirty="0" smtClean="0"/>
              <a:t> !!!</a:t>
            </a:r>
            <a:endParaRPr lang="fi-FI" dirty="0"/>
          </a:p>
          <a:p>
            <a:pPr lvl="1"/>
            <a:r>
              <a:rPr lang="fi-FI" dirty="0" smtClean="0"/>
              <a:t>insuliini imeytyy lihaksesta epäsäännöllisesti</a:t>
            </a:r>
          </a:p>
          <a:p>
            <a:endParaRPr lang="fi-FI" dirty="0"/>
          </a:p>
          <a:p>
            <a:r>
              <a:rPr lang="fi-FI" dirty="0"/>
              <a:t>pistosalueen puhdistaminen ei ole tarpeen kunhan huolehditaan yleisestä puhtaudesta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b="1" dirty="0"/>
              <a:t>vaatteen läpi ei saa pistää</a:t>
            </a:r>
          </a:p>
          <a:p>
            <a:endParaRPr lang="fi-FI" dirty="0" smtClean="0"/>
          </a:p>
          <a:p>
            <a:pPr>
              <a:buNone/>
            </a:pPr>
            <a:endParaRPr lang="fi-FI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Pistosalueet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pistosalue mahdollisimman laaja</a:t>
            </a:r>
          </a:p>
          <a:p>
            <a:pPr lvl="1"/>
            <a:r>
              <a:rPr lang="fi-FI" dirty="0" smtClean="0"/>
              <a:t>seuraa kovettumia!!!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/>
              <a:t>sopivat pistosalueet ovat vatsa, pakarat ja reidet</a:t>
            </a:r>
          </a:p>
          <a:p>
            <a:endParaRPr lang="fi-FI" dirty="0" smtClean="0"/>
          </a:p>
          <a:p>
            <a:r>
              <a:rPr lang="fi-FI" dirty="0" smtClean="0"/>
              <a:t>olkavarsia ei suositella pistosalueiksi</a:t>
            </a:r>
          </a:p>
          <a:p>
            <a:pPr lvl="1"/>
            <a:r>
              <a:rPr lang="fi-FI" dirty="0" smtClean="0"/>
              <a:t>rasvakudos ohut, menee helposti lihakseen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1" descr="http://www.terveyskirjasto.fi/xmedia/dik/4.5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764704"/>
            <a:ext cx="7992888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Insuliinin pistäminen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samaan aikaan päivittäin otettava insuliini kannattaa pistää samalle alueelle</a:t>
            </a:r>
            <a:endParaRPr lang="fi-FI" dirty="0" smtClean="0"/>
          </a:p>
          <a:p>
            <a:pPr lvl="1"/>
            <a:r>
              <a:rPr lang="fi-FI" dirty="0" smtClean="0"/>
              <a:t>esim. parillisina aamuina pistetään </a:t>
            </a:r>
            <a:r>
              <a:rPr lang="fi-FI" dirty="0" err="1" smtClean="0"/>
              <a:t>Levemir</a:t>
            </a:r>
            <a:r>
              <a:rPr lang="fi-FI" dirty="0" smtClean="0"/>
              <a:t> oikeaan reiteen ja parittomana vasempaan</a:t>
            </a:r>
          </a:p>
          <a:p>
            <a:pPr lvl="1"/>
            <a:r>
              <a:rPr lang="fi-FI" dirty="0" err="1" smtClean="0"/>
              <a:t>Novorapid</a:t>
            </a:r>
            <a:r>
              <a:rPr lang="fi-FI" dirty="0" smtClean="0"/>
              <a:t> vuoroin oikealle puolelle vatsaa ja vuoroin vasemmalle</a:t>
            </a:r>
          </a:p>
          <a:p>
            <a:pPr lvl="1"/>
            <a:r>
              <a:rPr lang="fi-FI" dirty="0" smtClean="0"/>
              <a:t>laajat pistoalueet, vähintään 3cm väliä päivittäisillä pistospaikoilla</a:t>
            </a: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Insuliinin pistäminen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jos insuliinin kerta-annos on yli 40 yksikköä, insuliini annostellaan kahteen eri kohtaan</a:t>
            </a:r>
          </a:p>
          <a:p>
            <a:r>
              <a:rPr lang="fi-FI" dirty="0"/>
              <a:t>insuliinikynän </a:t>
            </a:r>
            <a:r>
              <a:rPr lang="fi-FI" b="1" dirty="0"/>
              <a:t>neula pitää vaihtaa jokaisen pistoksen jälkeen</a:t>
            </a:r>
          </a:p>
          <a:p>
            <a:endParaRPr lang="fi-FI" dirty="0"/>
          </a:p>
          <a:p>
            <a:r>
              <a:rPr lang="fi-FI" dirty="0"/>
              <a:t>neulat tylsyy ja mahdollisesti vääntyy</a:t>
            </a:r>
          </a:p>
          <a:p>
            <a:endParaRPr lang="fi-FI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Insuliinipumppu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Harkitaan, jos</a:t>
            </a:r>
          </a:p>
          <a:p>
            <a:r>
              <a:rPr lang="fi-FI" dirty="0" smtClean="0"/>
              <a:t>monipistoshoidolla ei päästä hoitotavoitteisiin</a:t>
            </a:r>
          </a:p>
          <a:p>
            <a:r>
              <a:rPr lang="fi-FI" dirty="0" smtClean="0"/>
              <a:t>pumppuannostelu </a:t>
            </a:r>
            <a:r>
              <a:rPr lang="fi-FI" dirty="0"/>
              <a:t>helpottaa olennaisesti diabeteksen kanssa </a:t>
            </a:r>
            <a:r>
              <a:rPr lang="fi-FI" dirty="0" smtClean="0"/>
              <a:t>elämistä</a:t>
            </a:r>
          </a:p>
          <a:p>
            <a:endParaRPr lang="fi-FI" dirty="0"/>
          </a:p>
          <a:p>
            <a:r>
              <a:rPr lang="fi-FI" dirty="0" smtClean="0"/>
              <a:t>pikavaikutteista </a:t>
            </a:r>
            <a:r>
              <a:rPr lang="fi-FI" dirty="0"/>
              <a:t>insuliinia </a:t>
            </a:r>
            <a:r>
              <a:rPr lang="fi-FI" dirty="0" smtClean="0"/>
              <a:t>jatkuvana </a:t>
            </a:r>
            <a:r>
              <a:rPr lang="fi-FI" dirty="0"/>
              <a:t>infuusiona ihon </a:t>
            </a:r>
            <a:r>
              <a:rPr lang="fi-FI" dirty="0" smtClean="0"/>
              <a:t>alle (korvataan perusinsuliinin eritys) </a:t>
            </a:r>
          </a:p>
          <a:p>
            <a:pPr lvl="1"/>
            <a:r>
              <a:rPr lang="fi-FI" dirty="0"/>
              <a:t>i</a:t>
            </a:r>
            <a:r>
              <a:rPr lang="fi-FI" dirty="0" smtClean="0"/>
              <a:t>nfuusionopeus </a:t>
            </a:r>
            <a:r>
              <a:rPr lang="fi-FI" dirty="0"/>
              <a:t>säädetään </a:t>
            </a:r>
            <a:r>
              <a:rPr lang="fi-FI" dirty="0" smtClean="0"/>
              <a:t>yksilöllisesti</a:t>
            </a:r>
          </a:p>
          <a:p>
            <a:r>
              <a:rPr lang="fi-FI" dirty="0" smtClean="0"/>
              <a:t>ateriainsuliini </a:t>
            </a:r>
            <a:r>
              <a:rPr lang="fi-FI" dirty="0"/>
              <a:t>(</a:t>
            </a:r>
            <a:r>
              <a:rPr lang="fi-FI" dirty="0" err="1"/>
              <a:t>bolukset</a:t>
            </a:r>
            <a:r>
              <a:rPr lang="fi-FI" dirty="0"/>
              <a:t>) otetaan pumpulla samoin periaattein kuin pistoshoidossa</a:t>
            </a:r>
          </a:p>
        </p:txBody>
      </p:sp>
    </p:spTree>
    <p:extLst>
      <p:ext uri="{BB962C8B-B14F-4D97-AF65-F5344CB8AC3E}">
        <p14:creationId xmlns:p14="http://schemas.microsoft.com/office/powerpoint/2010/main" val="52385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152</Words>
  <Application>Microsoft Office PowerPoint</Application>
  <PresentationFormat>Näytössä katseltava diaesitys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PowerPoint-esitys</vt:lpstr>
      <vt:lpstr>Insuliinin pistäminen</vt:lpstr>
      <vt:lpstr>Pistosalueet</vt:lpstr>
      <vt:lpstr>PowerPoint-esitys</vt:lpstr>
      <vt:lpstr>Insuliinin pistäminen</vt:lpstr>
      <vt:lpstr>Insuliinin pistäminen</vt:lpstr>
      <vt:lpstr>Insuliinipumppu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Tanja</dc:creator>
  <cp:lastModifiedBy>Lähteenmäki Tanja</cp:lastModifiedBy>
  <cp:revision>38</cp:revision>
  <dcterms:created xsi:type="dcterms:W3CDTF">2013-10-09T15:32:48Z</dcterms:created>
  <dcterms:modified xsi:type="dcterms:W3CDTF">2020-04-16T06:01:16Z</dcterms:modified>
</cp:coreProperties>
</file>