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706FA-F0E4-4F90-BADC-68270C473AE6}" type="datetimeFigureOut">
              <a:rPr lang="fi-FI" smtClean="0"/>
              <a:t>7.1.2024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85BCD-E246-4E7B-A786-21CC9690BF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3218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706FA-F0E4-4F90-BADC-68270C473AE6}" type="datetimeFigureOut">
              <a:rPr lang="fi-FI" smtClean="0"/>
              <a:t>7.1.2024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85BCD-E246-4E7B-A786-21CC9690BF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4853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706FA-F0E4-4F90-BADC-68270C473AE6}" type="datetimeFigureOut">
              <a:rPr lang="fi-FI" smtClean="0"/>
              <a:t>7.1.2024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85BCD-E246-4E7B-A786-21CC9690BF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37982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706FA-F0E4-4F90-BADC-68270C473AE6}" type="datetimeFigureOut">
              <a:rPr lang="fi-FI" smtClean="0"/>
              <a:t>7.1.2024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85BCD-E246-4E7B-A786-21CC9690BF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11033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706FA-F0E4-4F90-BADC-68270C473AE6}" type="datetimeFigureOut">
              <a:rPr lang="fi-FI" smtClean="0"/>
              <a:t>7.1.2024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85BCD-E246-4E7B-A786-21CC9690BF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36819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706FA-F0E4-4F90-BADC-68270C473AE6}" type="datetimeFigureOut">
              <a:rPr lang="fi-FI" smtClean="0"/>
              <a:t>7.1.2024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85BCD-E246-4E7B-A786-21CC9690BF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885343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706FA-F0E4-4F90-BADC-68270C473AE6}" type="datetimeFigureOut">
              <a:rPr lang="fi-FI" smtClean="0"/>
              <a:t>7.1.2024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85BCD-E246-4E7B-A786-21CC9690BF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918519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706FA-F0E4-4F90-BADC-68270C473AE6}" type="datetimeFigureOut">
              <a:rPr lang="fi-FI" smtClean="0"/>
              <a:t>7.1.2024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85BCD-E246-4E7B-A786-21CC9690BF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3340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706FA-F0E4-4F90-BADC-68270C473AE6}" type="datetimeFigureOut">
              <a:rPr lang="fi-FI" smtClean="0"/>
              <a:t>7.1.2024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85BCD-E246-4E7B-A786-21CC9690BF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90906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706FA-F0E4-4F90-BADC-68270C473AE6}" type="datetimeFigureOut">
              <a:rPr lang="fi-FI" smtClean="0"/>
              <a:t>7.1.2024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0485BCD-E246-4E7B-A786-21CC9690BF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2007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706FA-F0E4-4F90-BADC-68270C473AE6}" type="datetimeFigureOut">
              <a:rPr lang="fi-FI" smtClean="0"/>
              <a:t>7.1.2024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85BCD-E246-4E7B-A786-21CC9690BF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7491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706FA-F0E4-4F90-BADC-68270C473AE6}" type="datetimeFigureOut">
              <a:rPr lang="fi-FI" smtClean="0"/>
              <a:t>7.1.2024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85BCD-E246-4E7B-A786-21CC9690BF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79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706FA-F0E4-4F90-BADC-68270C473AE6}" type="datetimeFigureOut">
              <a:rPr lang="fi-FI" smtClean="0"/>
              <a:t>7.1.2024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85BCD-E246-4E7B-A786-21CC9690BF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3945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706FA-F0E4-4F90-BADC-68270C473AE6}" type="datetimeFigureOut">
              <a:rPr lang="fi-FI" smtClean="0"/>
              <a:t>7.1.2024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85BCD-E246-4E7B-A786-21CC9690BF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1052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706FA-F0E4-4F90-BADC-68270C473AE6}" type="datetimeFigureOut">
              <a:rPr lang="fi-FI" smtClean="0"/>
              <a:t>7.1.2024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85BCD-E246-4E7B-A786-21CC9690BF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3739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706FA-F0E4-4F90-BADC-68270C473AE6}" type="datetimeFigureOut">
              <a:rPr lang="fi-FI" smtClean="0"/>
              <a:t>7.1.2024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85BCD-E246-4E7B-A786-21CC9690BF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890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706FA-F0E4-4F90-BADC-68270C473AE6}" type="datetimeFigureOut">
              <a:rPr lang="fi-FI" smtClean="0"/>
              <a:t>7.1.2024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85BCD-E246-4E7B-A786-21CC9690BF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9954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9F706FA-F0E4-4F90-BADC-68270C473AE6}" type="datetimeFigureOut">
              <a:rPr lang="fi-FI" smtClean="0"/>
              <a:t>7.1.2024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0485BCD-E246-4E7B-A786-21CC9690BF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3482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     </a:t>
            </a:r>
            <a:r>
              <a:rPr lang="fi-FI" b="1" u="sng" dirty="0"/>
              <a:t>Yhteiskuntaopin kertauskurssi YH 05 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84310" y="2030507"/>
            <a:ext cx="10018713" cy="4612340"/>
          </a:xfrm>
        </p:spPr>
        <p:txBody>
          <a:bodyPr>
            <a:normAutofit fontScale="92500" lnSpcReduction="10000"/>
          </a:bodyPr>
          <a:lstStyle/>
          <a:p>
            <a:r>
              <a:rPr lang="fi-FI" dirty="0"/>
              <a:t>Kurssin aikana kerrataan yhteiskuntaopin pakollisten  kurssien 1,2 ja 3 sisältöä kertauskirjan  erilaisin ajankohtaisin tehtävin avulla</a:t>
            </a:r>
          </a:p>
          <a:p>
            <a:r>
              <a:rPr lang="fi-FI" dirty="0"/>
              <a:t>Emme varsinaisesti kahlaa kurssien sisältöä läpi, vaan nostan kurssista esiin keskeisiä asioita ja teemoja, joihin tutustutaan tehtävien ja erilaisten lisämateriaalien avulla. </a:t>
            </a:r>
          </a:p>
          <a:p>
            <a:r>
              <a:rPr lang="fi-FI" dirty="0"/>
              <a:t>Harjoitellaan ratkaisemaan erilaisia yhteiskuntaopin tehtävätyyppejä, jotka liittyvät käytäviin aiheisiin</a:t>
            </a:r>
          </a:p>
          <a:p>
            <a:r>
              <a:rPr lang="fi-FI" dirty="0"/>
              <a:t>Oppikirjana on Otavan yhteiskuntaopin kertauskirja ja kulloinkin käsittelyssä olevan kurssin oppikirja. Pitäkää molemmat kirjat aina mukana tunneilla. Soveltuvin </a:t>
            </a:r>
            <a:r>
              <a:rPr lang="fi-FI"/>
              <a:t>osin opetusmateriaalina on </a:t>
            </a:r>
            <a:r>
              <a:rPr lang="fi-FI" dirty="0"/>
              <a:t>myös erilaisia lehtiartikkeleita, videoita tms. </a:t>
            </a:r>
          </a:p>
          <a:p>
            <a:r>
              <a:rPr lang="fi-FI" dirty="0"/>
              <a:t>Kurssikokeena on </a:t>
            </a:r>
            <a:r>
              <a:rPr lang="fi-FI" dirty="0" err="1"/>
              <a:t>HYOL:n</a:t>
            </a:r>
            <a:r>
              <a:rPr lang="fi-FI" dirty="0"/>
              <a:t> laatima yhteiskuntaopin preliminäärikoe</a:t>
            </a:r>
          </a:p>
          <a:p>
            <a:r>
              <a:rPr lang="fi-FI" dirty="0"/>
              <a:t>Kurssin arviointi on hyväksytty/hylätty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26489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Tervetuloa kurssille!</a:t>
            </a:r>
          </a:p>
        </p:txBody>
      </p:sp>
      <p:pic>
        <p:nvPicPr>
          <p:cNvPr id="1026" name="Picture 2" descr="Kuvahaun tulos haulle yhteiskuntaoppi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4313" y="2692488"/>
            <a:ext cx="10018712" cy="3073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22453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146</TotalTime>
  <Words>101</Words>
  <Application>Microsoft Office PowerPoint</Application>
  <PresentationFormat>Laajakuva</PresentationFormat>
  <Paragraphs>8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5" baseType="lpstr">
      <vt:lpstr>Arial</vt:lpstr>
      <vt:lpstr>Corbel</vt:lpstr>
      <vt:lpstr>Parallax</vt:lpstr>
      <vt:lpstr>     Yhteiskuntaopin kertauskurssi YH 05  </vt:lpstr>
      <vt:lpstr>Tervetuloa kurssille!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Yhteiskuntaopin kertauskurssi YH 05</dc:title>
  <dc:creator>Minna</dc:creator>
  <cp:lastModifiedBy>Kaartinen Minna</cp:lastModifiedBy>
  <cp:revision>9</cp:revision>
  <dcterms:created xsi:type="dcterms:W3CDTF">2019-01-01T16:07:10Z</dcterms:created>
  <dcterms:modified xsi:type="dcterms:W3CDTF">2024-01-07T13:20:44Z</dcterms:modified>
</cp:coreProperties>
</file>