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94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77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34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44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66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33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20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87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16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66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1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F14D6-7A70-4A3A-963D-2DE9FBC5B859}" type="datetimeFigureOut">
              <a:rPr lang="fi-FI" smtClean="0"/>
              <a:t>19.2.2019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4EB4-5C8D-4237-8DA7-D1489D9B88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43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Filosofian synty antiikin Kreikassa</a:t>
            </a:r>
            <a:endParaRPr lang="fi-FI" u="sng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7128792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7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Filosofian muotoutuminen alkoi antiikin Kreikassa 500-luvulla eKr.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Taustatekijät</a:t>
            </a:r>
            <a:r>
              <a:rPr lang="fi-FI" dirty="0" smtClean="0"/>
              <a:t>: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Kreikkalaiset kaupunkivaltiot olivat rikastuneet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kaupankäynnin ansiosta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Orjat hoitivat raskaat työt, joten varakkaalla </a:t>
            </a:r>
          </a:p>
          <a:p>
            <a:pPr marL="0" indent="0">
              <a:buNone/>
            </a:pPr>
            <a:r>
              <a:rPr lang="fi-FI" dirty="0" smtClean="0"/>
              <a:t>    yläluokalla riitti aikaa maailman ihmettelyyn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Uskonnolla oli merkittävä rooli elämässä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maailman tapahtumia selitettiin jumalten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oikuilla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Ensimmäiset filosofit halusivat asioihin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järkiperäisiä selityksiä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517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Ensimmäisiä filosofeja kutsuttiin luonnonfilosofeiksi, koska he pyrkivät selittämään ympäröivää todellisuutta järjen avulla. 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Thales: kaikki koostui vedestä</a:t>
            </a:r>
          </a:p>
          <a:p>
            <a:pPr>
              <a:buFont typeface="Arial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Ajatus maailman koostumisesta neljästä elementistä: maa, tuli, vesi ja ilma</a:t>
            </a:r>
          </a:p>
          <a:p>
            <a:pPr>
              <a:buFont typeface="Arial" charset="0"/>
              <a:buChar char="•"/>
            </a:pPr>
            <a:r>
              <a:rPr lang="fi-FI" dirty="0" err="1" smtClean="0"/>
              <a:t>Demokritos</a:t>
            </a:r>
            <a:r>
              <a:rPr lang="fi-FI" dirty="0" smtClean="0"/>
              <a:t>: kaikki koostuu jakamattomista, pienistä osasista, atomeista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Herakleitos: kaikki virtaa ja muutos on pysyvää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Pythagoras: kolmisointu, Pythagoraan lause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4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Luonnonfilosofien jälkeen filosofiassa ryhdyttiin tutkimaan muitakin alueita, esim. etiikkaa, yhteiskuntafilosofiaa ja tieto-oppia.</a:t>
            </a:r>
          </a:p>
          <a:p>
            <a:pPr marL="0" indent="0">
              <a:buNone/>
            </a:pPr>
            <a:r>
              <a:rPr lang="fi-FI" dirty="0" smtClean="0"/>
              <a:t>Kuuluisimmat Kreikan filosofit Sokrates (470-399 </a:t>
            </a:r>
            <a:r>
              <a:rPr lang="fi-FI" dirty="0" err="1" smtClean="0"/>
              <a:t>eKr</a:t>
            </a:r>
            <a:r>
              <a:rPr lang="fi-FI" dirty="0" smtClean="0"/>
              <a:t>), Platon (427-347 </a:t>
            </a:r>
            <a:r>
              <a:rPr lang="fi-FI" dirty="0" err="1" smtClean="0"/>
              <a:t>eKr</a:t>
            </a:r>
            <a:r>
              <a:rPr lang="fi-FI" dirty="0" smtClean="0"/>
              <a:t>) ja Aristoteles (384-322 </a:t>
            </a:r>
            <a:r>
              <a:rPr lang="fi-FI" dirty="0" err="1" smtClean="0"/>
              <a:t>eKr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559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146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Filosofian synty antiikin Kreikassa</vt:lpstr>
      <vt:lpstr>PowerPoint-esitys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Filosofian synty antiikin Kreikassa</dc:title>
  <dc:creator>opettaja</dc:creator>
  <cp:lastModifiedBy>opettaja</cp:lastModifiedBy>
  <cp:revision>10</cp:revision>
  <dcterms:created xsi:type="dcterms:W3CDTF">2019-02-19T09:02:03Z</dcterms:created>
  <dcterms:modified xsi:type="dcterms:W3CDTF">2019-02-19T09:27:10Z</dcterms:modified>
</cp:coreProperties>
</file>