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Eksogeeniset tapahtumat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4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7" y="1066799"/>
            <a:ext cx="8773558" cy="56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i-FI" sz="2800" dirty="0"/>
          </a:p>
          <a:p>
            <a:r>
              <a:rPr lang="fi-FI" sz="2800" dirty="0" smtClean="0"/>
              <a:t>saavat </a:t>
            </a:r>
            <a:r>
              <a:rPr lang="fi-FI" sz="2800" dirty="0"/>
              <a:t>energiansa auringosta ja joissain tapauksissa myös </a:t>
            </a:r>
            <a:r>
              <a:rPr lang="fi-FI" sz="2800" dirty="0" smtClean="0"/>
              <a:t>painovoimasta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Rapautuminen= kiven ja kallioperän hajoamista</a:t>
            </a:r>
          </a:p>
          <a:p>
            <a:r>
              <a:rPr lang="fi-FI" sz="2800" dirty="0" smtClean="0"/>
              <a:t>Eroosio= rapautumistuotteet lähtevät liikkeelle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3587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4956" y="4803861"/>
            <a:ext cx="8825657" cy="566738"/>
          </a:xfrm>
        </p:spPr>
        <p:txBody>
          <a:bodyPr/>
          <a:lstStyle/>
          <a:p>
            <a:r>
              <a:rPr lang="fi-FI" dirty="0" smtClean="0"/>
              <a:t>1. Fysikaalinen rapautuminen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27912" y="5367325"/>
            <a:ext cx="8825656" cy="49371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Kiven kemiallinen </a:t>
            </a:r>
            <a:r>
              <a:rPr lang="fi-FI" sz="2000" dirty="0"/>
              <a:t>koostumus ei </a:t>
            </a:r>
            <a:r>
              <a:rPr lang="fi-FI" sz="2000" dirty="0" smtClean="0"/>
              <a:t>muutu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/>
              <a:t>Pakkas</a:t>
            </a:r>
            <a:r>
              <a:rPr lang="fi-FI" sz="2000" dirty="0" smtClean="0"/>
              <a:t>- lämpö ja suolarapautuminen</a:t>
            </a:r>
            <a:endParaRPr lang="fi-FI" sz="2000" dirty="0"/>
          </a:p>
        </p:txBody>
      </p:sp>
      <p:pic>
        <p:nvPicPr>
          <p:cNvPr id="1026" name="Picture 2" descr="http://www.mariannekve.com/_/rsrc/1319372071166/maantieto/yleismaantieto/eksogeeniset-ilmioet/rapautuminen/rapautumine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1" b="22501"/>
          <a:stretch>
            <a:fillRect/>
          </a:stretch>
        </p:blipFill>
        <p:spPr bwMode="auto">
          <a:xfrm>
            <a:off x="2810435" y="685800"/>
            <a:ext cx="7170178" cy="33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Pakkasrapautuminen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94731"/>
            <a:ext cx="25431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116312"/>
            <a:ext cx="2419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79" y="2094731"/>
            <a:ext cx="3295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2. Kemiallinen rapautuminen</a:t>
            </a:r>
            <a:endParaRPr lang="fi-FI" sz="3200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90" b="1409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Kiven koostumus tai sen mineraalit muuttuu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961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Kemiallinen</a:t>
            </a:r>
            <a:r>
              <a:rPr lang="en-US" sz="2800" dirty="0"/>
              <a:t> </a:t>
            </a:r>
            <a:r>
              <a:rPr lang="en-US" sz="2800" dirty="0" err="1"/>
              <a:t>rapautuminen</a:t>
            </a:r>
            <a:r>
              <a:rPr lang="en-US" sz="2800" dirty="0"/>
              <a:t> </a:t>
            </a:r>
            <a:r>
              <a:rPr lang="en-US" sz="2800" dirty="0" err="1"/>
              <a:t>synnyttää</a:t>
            </a:r>
            <a:r>
              <a:rPr lang="en-US" sz="2800" dirty="0"/>
              <a:t> </a:t>
            </a:r>
            <a:r>
              <a:rPr lang="en-US" sz="2800" dirty="0" err="1"/>
              <a:t>karstimaiseman</a:t>
            </a:r>
            <a:endParaRPr lang="en-US" sz="28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12" y="1230650"/>
            <a:ext cx="6662117" cy="54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Organogeeninen rapautuminen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Eliöiden aiheuttamaa, sekä fysikaalista että kemiallista</a:t>
            </a:r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5" y="387333"/>
            <a:ext cx="7262955" cy="44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064" b="19064"/>
          <a:stretch>
            <a:fillRect/>
          </a:stretch>
        </p:blipFill>
        <p:spPr>
          <a:xfrm>
            <a:off x="890583" y="685799"/>
            <a:ext cx="9090030" cy="5175237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60</Words>
  <Application>Microsoft Office PowerPoint</Application>
  <PresentationFormat>Laajakuva</PresentationFormat>
  <Paragraphs>15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Ioni</vt:lpstr>
      <vt:lpstr>Eksogeeniset tapahtumat</vt:lpstr>
      <vt:lpstr>PowerPoint-esitys</vt:lpstr>
      <vt:lpstr>PowerPoint-esitys</vt:lpstr>
      <vt:lpstr>1. Fysikaalinen rapautuminen</vt:lpstr>
      <vt:lpstr>PowerPoint-esitys</vt:lpstr>
      <vt:lpstr>2. Kemiallinen rapautuminen</vt:lpstr>
      <vt:lpstr>PowerPoint-esitys</vt:lpstr>
      <vt:lpstr>3. Organogeeninen rapautuminen</vt:lpstr>
      <vt:lpstr>PowerPoint-esitys</vt:lpstr>
    </vt:vector>
  </TitlesOfParts>
  <Company>Pihtiputaan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Eksogeeniset tapahtumat</dc:title>
  <dc:creator>Ylälehto Virpi</dc:creator>
  <cp:lastModifiedBy>Ylälehto Virpi</cp:lastModifiedBy>
  <cp:revision>14</cp:revision>
  <dcterms:created xsi:type="dcterms:W3CDTF">2014-05-09T07:30:42Z</dcterms:created>
  <dcterms:modified xsi:type="dcterms:W3CDTF">2020-02-05T06:55:40Z</dcterms:modified>
</cp:coreProperties>
</file>