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74" d="100"/>
          <a:sy n="74" d="100"/>
        </p:scale>
        <p:origin x="56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1F357-CC84-4F16-AC3A-609C989D0802}" type="datetimeFigureOut">
              <a:rPr lang="fi-FI" smtClean="0"/>
              <a:t>31.3.2017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B7A7C-149E-4005-8B5A-1790880C06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634314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1F357-CC84-4F16-AC3A-609C989D0802}" type="datetimeFigureOut">
              <a:rPr lang="fi-FI" smtClean="0"/>
              <a:t>31.3.2017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B7A7C-149E-4005-8B5A-1790880C06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23883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1F357-CC84-4F16-AC3A-609C989D0802}" type="datetimeFigureOut">
              <a:rPr lang="fi-FI" smtClean="0"/>
              <a:t>31.3.2017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B7A7C-149E-4005-8B5A-1790880C06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984071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1F357-CC84-4F16-AC3A-609C989D0802}" type="datetimeFigureOut">
              <a:rPr lang="fi-FI" smtClean="0"/>
              <a:t>31.3.2017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B7A7C-149E-4005-8B5A-1790880C0637}" type="slidenum">
              <a:rPr lang="fi-FI" smtClean="0"/>
              <a:t>‹#›</a:t>
            </a:fld>
            <a:endParaRPr lang="fi-FI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227352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1F357-CC84-4F16-AC3A-609C989D0802}" type="datetimeFigureOut">
              <a:rPr lang="fi-FI" smtClean="0"/>
              <a:t>31.3.2017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B7A7C-149E-4005-8B5A-1790880C06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63397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1F357-CC84-4F16-AC3A-609C989D0802}" type="datetimeFigureOut">
              <a:rPr lang="fi-FI" smtClean="0"/>
              <a:t>31.3.2017</a:t>
            </a:fld>
            <a:endParaRPr lang="fi-F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B7A7C-149E-4005-8B5A-1790880C06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67231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1F357-CC84-4F16-AC3A-609C989D0802}" type="datetimeFigureOut">
              <a:rPr lang="fi-FI" smtClean="0"/>
              <a:t>31.3.2017</a:t>
            </a:fld>
            <a:endParaRPr lang="fi-F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B7A7C-149E-4005-8B5A-1790880C06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003472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1F357-CC84-4F16-AC3A-609C989D0802}" type="datetimeFigureOut">
              <a:rPr lang="fi-FI" smtClean="0"/>
              <a:t>31.3.2017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B7A7C-149E-4005-8B5A-1790880C06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735034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1F357-CC84-4F16-AC3A-609C989D0802}" type="datetimeFigureOut">
              <a:rPr lang="fi-FI" smtClean="0"/>
              <a:t>31.3.2017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B7A7C-149E-4005-8B5A-1790880C06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2551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1F357-CC84-4F16-AC3A-609C989D0802}" type="datetimeFigureOut">
              <a:rPr lang="fi-FI" smtClean="0"/>
              <a:t>31.3.2017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B7A7C-149E-4005-8B5A-1790880C06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93019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1F357-CC84-4F16-AC3A-609C989D0802}" type="datetimeFigureOut">
              <a:rPr lang="fi-FI" smtClean="0"/>
              <a:t>31.3.2017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B7A7C-149E-4005-8B5A-1790880C06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15889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1F357-CC84-4F16-AC3A-609C989D0802}" type="datetimeFigureOut">
              <a:rPr lang="fi-FI" smtClean="0"/>
              <a:t>31.3.2017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B7A7C-149E-4005-8B5A-1790880C06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96842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1F357-CC84-4F16-AC3A-609C989D0802}" type="datetimeFigureOut">
              <a:rPr lang="fi-FI" smtClean="0"/>
              <a:t>31.3.2017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B7A7C-149E-4005-8B5A-1790880C06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0885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1F357-CC84-4F16-AC3A-609C989D0802}" type="datetimeFigureOut">
              <a:rPr lang="fi-FI" smtClean="0"/>
              <a:t>31.3.2017</a:t>
            </a:fld>
            <a:endParaRPr lang="fi-FI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B7A7C-149E-4005-8B5A-1790880C06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27192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1F357-CC84-4F16-AC3A-609C989D0802}" type="datetimeFigureOut">
              <a:rPr lang="fi-FI" smtClean="0"/>
              <a:t>31.3.2017</a:t>
            </a:fld>
            <a:endParaRPr lang="fi-FI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B7A7C-149E-4005-8B5A-1790880C06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98547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1F357-CC84-4F16-AC3A-609C989D0802}" type="datetimeFigureOut">
              <a:rPr lang="fi-FI" smtClean="0"/>
              <a:t>31.3.2017</a:t>
            </a:fld>
            <a:endParaRPr lang="fi-FI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B7A7C-149E-4005-8B5A-1790880C06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27906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1F357-CC84-4F16-AC3A-609C989D0802}" type="datetimeFigureOut">
              <a:rPr lang="fi-FI" smtClean="0"/>
              <a:t>31.3.2017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B7A7C-149E-4005-8B5A-1790880C06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18192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F11F357-CC84-4F16-AC3A-609C989D0802}" type="datetimeFigureOut">
              <a:rPr lang="fi-FI" smtClean="0"/>
              <a:t>31.3.2017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6B7A7C-149E-4005-8B5A-1790880C06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798830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MIITTIPAIKKA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Roni, </a:t>
            </a:r>
            <a:r>
              <a:rPr lang="fi-FI" dirty="0" err="1" smtClean="0"/>
              <a:t>Tico</a:t>
            </a:r>
            <a:r>
              <a:rPr lang="fi-FI" smtClean="0"/>
              <a:t>, vadim</a:t>
            </a:r>
            <a:r>
              <a:rPr lang="fi-FI" dirty="0" smtClean="0"/>
              <a:t>, </a:t>
            </a:r>
            <a:r>
              <a:rPr lang="fi-FI" dirty="0" err="1" smtClean="0"/>
              <a:t>vili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74673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HALUSIMME, ETTÄ KONSTUN MONTTUUN TULISI PIDEMPI ASFALTTI.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89639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SOITIMME OLLI ALAMÄELLE JA SANOIMME IDEAN HÄNELLE.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0934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SOVIMME ETTÄ LAITAMME HÄNELLE SÄHKÖPOSTIA.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72449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SOVIMME TAPAAMISEN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79041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HÄN TULEE PERJANTAINA 11.15-12.15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17409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TAPAAMME HÄNET SILLOIN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28494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sz="7200" dirty="0" smtClean="0">
                <a:latin typeface="+mn-lt"/>
              </a:rPr>
              <a:t>TAPASIMME OLLIN, JA HÄN SANOI ETTÄ JUTTU VOI ONNISTUA. PITÄÄ VAIN TEHDÄ UUSI ASFALTTI.</a:t>
            </a:r>
            <a:endParaRPr lang="fi-FI" sz="7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63620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i-FI" sz="7200" dirty="0" smtClean="0"/>
              <a:t>EHDOTIMME MYÖS, ETTÄ SIELLÄ OLISI KIOSKI. SITÄ  VOISI PITÄÄ VANHEMPAINYHDISTYS JA KESÄTYÖLÄISET.</a:t>
            </a:r>
            <a:endParaRPr lang="fi-FI" sz="7200" dirty="0"/>
          </a:p>
        </p:txBody>
      </p:sp>
    </p:spTree>
    <p:extLst>
      <p:ext uri="{BB962C8B-B14F-4D97-AF65-F5344CB8AC3E}">
        <p14:creationId xmlns:p14="http://schemas.microsoft.com/office/powerpoint/2010/main" val="1915804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i">
  <a:themeElements>
    <a:clrScheme name="Ioni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i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i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</TotalTime>
  <Words>72</Words>
  <Application>Microsoft Office PowerPoint</Application>
  <PresentationFormat>Laajakuva</PresentationFormat>
  <Paragraphs>10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3" baseType="lpstr">
      <vt:lpstr>Arial</vt:lpstr>
      <vt:lpstr>Century Gothic</vt:lpstr>
      <vt:lpstr>Wingdings 3</vt:lpstr>
      <vt:lpstr>Ioni</vt:lpstr>
      <vt:lpstr>MIITTIPAIKKA</vt:lpstr>
      <vt:lpstr>HALUSIMME, ETTÄ KONSTUN MONTTUUN TULISI PIDEMPI ASFALTTI.</vt:lpstr>
      <vt:lpstr>SOITIMME OLLI ALAMÄELLE JA SANOIMME IDEAN HÄNELLE.</vt:lpstr>
      <vt:lpstr>SOVIMME ETTÄ LAITAMME HÄNELLE SÄHKÖPOSTIA.</vt:lpstr>
      <vt:lpstr>SOVIMME TAPAAMISEN</vt:lpstr>
      <vt:lpstr>HÄN TULEE PERJANTAINA 11.15-12.15</vt:lpstr>
      <vt:lpstr>TAPAAMME HÄNET SILLOIN</vt:lpstr>
      <vt:lpstr>PowerPoint-esitys</vt:lpstr>
      <vt:lpstr>PowerPoint-esitys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MIITTIPAIKKA</dc:title>
  <dc:creator>oppilas</dc:creator>
  <cp:lastModifiedBy>oppilas</cp:lastModifiedBy>
  <cp:revision>2</cp:revision>
  <dcterms:created xsi:type="dcterms:W3CDTF">2017-03-28T08:47:30Z</dcterms:created>
  <dcterms:modified xsi:type="dcterms:W3CDTF">2017-03-31T09:07:09Z</dcterms:modified>
</cp:coreProperties>
</file>