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01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3755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40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910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46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262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86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59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7555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37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39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33DC54-E3F3-40A4-82FD-855C80ABF1A4}" type="datetimeFigureOut">
              <a:rPr lang="fi-FI" smtClean="0"/>
              <a:t>16.1.2018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8256747-ACC9-4FB0-818B-64D0920DA166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62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oppimateriaalit/e-oppi/kehitt%C3%A4minen/yl%C3%A4koulu/s2-valoa/s2-valmistav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OPEA615 / s2-ryhmä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16.1.2018</a:t>
            </a:r>
          </a:p>
          <a:p>
            <a:r>
              <a:rPr lang="fi-FI" dirty="0" smtClean="0"/>
              <a:t>Sanna Mustonen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2128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Tilannekatsaus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Kysymyksiä harjoittelusta?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Ryhmäkuuntelutuntien sopiminen (ohjeet Korppi-kalenteriin)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Videoinnit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ikataulu</a:t>
            </a:r>
          </a:p>
          <a:p>
            <a:pPr lvl="1"/>
            <a:r>
              <a:rPr lang="fi-FI" dirty="0" smtClean="0"/>
              <a:t>teemat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Kevään teemoja</a:t>
            </a:r>
          </a:p>
          <a:p>
            <a:pPr lvl="1"/>
            <a:r>
              <a:rPr lang="fi-FI" dirty="0" smtClean="0"/>
              <a:t>Monikielisten resurssien tunnistaminen ja hyödyntäminen; </a:t>
            </a:r>
            <a:r>
              <a:rPr lang="fi-FI" dirty="0" err="1"/>
              <a:t>t</a:t>
            </a:r>
            <a:r>
              <a:rPr lang="fi-FI" dirty="0" err="1" smtClean="0"/>
              <a:t>ranslanguaging</a:t>
            </a:r>
            <a:r>
              <a:rPr lang="fi-FI" dirty="0" smtClean="0"/>
              <a:t>, </a:t>
            </a:r>
            <a:r>
              <a:rPr lang="fi-FI" dirty="0" err="1" smtClean="0"/>
              <a:t>kieleily</a:t>
            </a:r>
            <a:r>
              <a:rPr lang="fi-FI" dirty="0" smtClean="0"/>
              <a:t>; tilanteinen kielitaito/osallistava ja ekologinen lähestymistapa oppimiseen (esimerkkinä VALOA-materiaalin kehittäminen); käyttöpohjainen konstruktioajattelu…</a:t>
            </a:r>
          </a:p>
          <a:p>
            <a:pPr lvl="1"/>
            <a:r>
              <a:rPr lang="fi-FI" dirty="0" smtClean="0"/>
              <a:t>Toiveita?</a:t>
            </a:r>
            <a:endParaRPr lang="fi-FI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Projektien tilannekatsaus</a:t>
            </a:r>
          </a:p>
          <a:p>
            <a:pPr marL="297180" indent="-342900">
              <a:buFontTx/>
              <a:buChar char="-"/>
            </a:pPr>
            <a:endParaRPr lang="fi-FI" dirty="0"/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8492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385090" cy="1499616"/>
          </a:xfrm>
        </p:spPr>
        <p:txBody>
          <a:bodyPr>
            <a:normAutofit/>
          </a:bodyPr>
          <a:lstStyle/>
          <a:p>
            <a:r>
              <a:rPr lang="fi-FI" dirty="0" smtClean="0"/>
              <a:t>Esimerkki S2-pedagogiikan kehittämisestä tutkivalla otteella – </a:t>
            </a:r>
            <a:r>
              <a:rPr lang="fi-FI" sz="4000" dirty="0" smtClean="0"/>
              <a:t>VALOA (Mustonen &amp; Reiman)</a:t>
            </a:r>
            <a:endParaRPr lang="fi-FI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yläkouluikäisenä </a:t>
            </a:r>
            <a:r>
              <a:rPr lang="fi-FI" dirty="0" err="1" smtClean="0"/>
              <a:t>maahanmuuttanut</a:t>
            </a:r>
            <a:r>
              <a:rPr lang="fi-FI" dirty="0" smtClean="0"/>
              <a:t> nuori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valmistava opetus (materiaali usein aikuisille tai pikkulapsille suunnattua)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Mitä ovat ensimmäiset tilanteet, joissa selvittävä?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dirty="0" smtClean="0"/>
              <a:t>Nuorien kuunteleminen, etnografia, kyselyt, haastattelut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i-FI" dirty="0" smtClean="0"/>
              <a:t>Valmistavien luokkien opettajien, ohjaajien sekä alaikäisyksikön ohjaajien haastattelut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mm. koulu, terveys, uusien ihmisten kohtaaminen, kaverisuhteiden luominen ja ylläpitäminen online ja </a:t>
            </a:r>
            <a:r>
              <a:rPr lang="fi-FI" dirty="0" err="1" smtClean="0">
                <a:sym typeface="Wingdings" panose="05000000000000000000" pitchFamily="2" charset="2"/>
              </a:rPr>
              <a:t>offline</a:t>
            </a:r>
            <a:r>
              <a:rPr lang="fi-FI" dirty="0" smtClean="0">
                <a:sym typeface="Wingdings" panose="05000000000000000000" pitchFamily="2" charset="2"/>
              </a:rPr>
              <a:t>, ajan ja paikan haltuunotto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Näissä konteksteissa paljon kulttuurisesti ja kielellisesti uusia tilanteita/tekstilajeja</a:t>
            </a:r>
          </a:p>
          <a:p>
            <a:pPr lvl="1">
              <a:buFont typeface="Wingdings" panose="05000000000000000000" pitchFamily="2" charset="2"/>
              <a:buChar char="à"/>
            </a:pPr>
            <a:endParaRPr lang="fi-FI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0706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Tausta-ajattelu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704109"/>
            <a:ext cx="9720073" cy="4605251"/>
          </a:xfrm>
        </p:spPr>
        <p:txBody>
          <a:bodyPr>
            <a:normAutofit fontScale="92500" lnSpcReduction="10000"/>
          </a:bodyPr>
          <a:lstStyle/>
          <a:p>
            <a:pPr marL="128016" lvl="1" indent="0">
              <a:buNone/>
            </a:pPr>
            <a:r>
              <a:rPr lang="fi-FI" sz="2200" b="1" dirty="0" smtClean="0">
                <a:sym typeface="Wingdings" panose="05000000000000000000" pitchFamily="2" charset="2"/>
              </a:rPr>
              <a:t>Käsitys kielestä ja oppimisesta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Miten </a:t>
            </a:r>
            <a:r>
              <a:rPr lang="fi-FI" dirty="0">
                <a:sym typeface="Wingdings" panose="05000000000000000000" pitchFamily="2" charset="2"/>
              </a:rPr>
              <a:t>ohjataan havainnoimaan tilanteita, osallistumaan ja ottamaan tilanteita haltuun</a:t>
            </a:r>
            <a:r>
              <a:rPr lang="fi-FI" dirty="0" smtClean="0">
                <a:sym typeface="Wingdings" panose="05000000000000000000" pitchFamily="2" charset="2"/>
              </a:rPr>
              <a:t>?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Vuorovaikutus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Malleja tilanteista  Malli-ilmauksia tilanteisiin  jäljittelyä  variointia  inventaaria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Taustalla ekologinen ja käyttöpohjainen tutkimus!</a:t>
            </a:r>
          </a:p>
          <a:p>
            <a:pPr marL="128016" lvl="1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128016" lvl="1" indent="0">
              <a:buNone/>
            </a:pPr>
            <a:r>
              <a:rPr lang="fi-FI" sz="2200" b="1" dirty="0" smtClean="0">
                <a:sym typeface="Wingdings" panose="05000000000000000000" pitchFamily="2" charset="2"/>
              </a:rPr>
              <a:t>Osallisuus ja toimijuus</a:t>
            </a:r>
            <a:endParaRPr lang="fi-FI" sz="2200" b="1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Miten saadaan nuorien oma ääni kuuluville (vs. keski-ikäinen perspektiivi</a:t>
            </a:r>
            <a:r>
              <a:rPr lang="fi-FI" dirty="0" smtClean="0">
                <a:sym typeface="Wingdings" panose="05000000000000000000" pitchFamily="2" charset="2"/>
              </a:rPr>
              <a:t>): tilanteet, tarpeet, mielenkiinnon kohteet</a:t>
            </a:r>
            <a:endParaRPr lang="fi-FI" dirty="0">
              <a:sym typeface="Wingdings" panose="05000000000000000000" pitchFamily="2" charset="2"/>
            </a:endParaRP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Miten saadaan tasa-arvon ideologia lävistämään materiaali (vs. keskiluokkainen ja valkoinen maailma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i-FI" dirty="0" smtClean="0">
                <a:sym typeface="Wingdings" panose="05000000000000000000" pitchFamily="2" charset="2"/>
              </a:rPr>
              <a:t>Miten tuetaan osallisuutta ympäristössä (koulu, vapaa-aika, kaverit) 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b="1" dirty="0" smtClean="0"/>
              <a:t>Oppimisympäristö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 smtClean="0"/>
              <a:t>Miten hyödyntää ja laajentaa nuorten omaa fyysistä ja online-ympäristöä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800" dirty="0" smtClean="0"/>
              <a:t>Peda.net </a:t>
            </a:r>
            <a:r>
              <a:rPr lang="fi-FI" sz="1800" dirty="0" smtClean="0">
                <a:sym typeface="Wingdings" panose="05000000000000000000" pitchFamily="2" charset="2"/>
              </a:rPr>
              <a:t> verkkomateriaalin edut vs. printti: multimodaalisuus, oma tila ja jakaminen, verkon resurssit, päivitettävyys (esim. pop-ilmiöiden virta)…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775174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Tulossa käyttöön ja edelleen kehittäväksi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>
              <a:hlinkClick r:id="rId2"/>
            </a:endParaRP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peda.net/oppimateriaalit/e-oppi/kehitt%C3%A4minen/yl%C3%A4koulu/s2-valoa/s2-valmistava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Näyteluku tulossa </a:t>
            </a:r>
            <a:r>
              <a:rPr lang="fi-FI" dirty="0" err="1" smtClean="0"/>
              <a:t>Educa</a:t>
            </a:r>
            <a:r>
              <a:rPr lang="fi-FI" dirty="0" smtClean="0"/>
              <a:t>-messuilla 2018</a:t>
            </a:r>
          </a:p>
          <a:p>
            <a:r>
              <a:rPr lang="fi-FI" dirty="0" smtClean="0"/>
              <a:t>Koko materiaali syksyllä 2018</a:t>
            </a:r>
          </a:p>
          <a:p>
            <a:endParaRPr lang="fi-FI" dirty="0"/>
          </a:p>
          <a:p>
            <a:r>
              <a:rPr lang="fi-FI" dirty="0" smtClean="0">
                <a:sym typeface="Wingdings" panose="05000000000000000000" pitchFamily="2" charset="2"/>
              </a:rPr>
              <a:t> Saa käyttää ja antaa kehitysideoita!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650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Tilannekatsaus omiin projekteihin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 smtClean="0"/>
              <a:t>Yhteinen tiivistys:</a:t>
            </a:r>
          </a:p>
          <a:p>
            <a:pPr marL="0" indent="0">
              <a:buNone/>
            </a:pPr>
            <a:r>
              <a:rPr lang="fi-FI" sz="2400" dirty="0"/>
              <a:t> </a:t>
            </a:r>
            <a:r>
              <a:rPr lang="fi-FI" sz="2400" dirty="0" smtClean="0"/>
              <a:t>Missä mennään?</a:t>
            </a:r>
            <a:endParaRPr lang="fi-FI" sz="2400" dirty="0"/>
          </a:p>
          <a:p>
            <a:pPr marL="0" indent="0">
              <a:buNone/>
            </a:pPr>
            <a:endParaRPr lang="fi-FI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Suomi taskussa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S2- ja </a:t>
            </a:r>
            <a:r>
              <a:rPr lang="fi-FI" dirty="0" err="1" smtClean="0"/>
              <a:t>äikkä</a:t>
            </a:r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endParaRPr lang="fi-FI" dirty="0"/>
          </a:p>
          <a:p>
            <a:pPr marL="0" indent="0">
              <a:buNone/>
            </a:pPr>
            <a:r>
              <a:rPr lang="fi-FI" sz="2400" dirty="0" smtClean="0">
                <a:sym typeface="Wingdings" panose="05000000000000000000" pitchFamily="2" charset="2"/>
              </a:rPr>
              <a:t> Ryhmissä: seuraava askel?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592548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100</TotalTime>
  <Words>288</Words>
  <Application>Microsoft Office PowerPoint</Application>
  <PresentationFormat>Widescreen</PresentationFormat>
  <Paragraphs>51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Tw Cen MT</vt:lpstr>
      <vt:lpstr>Tw Cen MT Condensed</vt:lpstr>
      <vt:lpstr>Wingdings</vt:lpstr>
      <vt:lpstr>Wingdings 3</vt:lpstr>
      <vt:lpstr>Integral</vt:lpstr>
      <vt:lpstr>OPEA615 / s2-ryhmä</vt:lpstr>
      <vt:lpstr>Tilannekatsaus</vt:lpstr>
      <vt:lpstr>Esimerkki S2-pedagogiikan kehittämisestä tutkivalla otteella – VALOA (Mustonen &amp; Reiman)</vt:lpstr>
      <vt:lpstr>Tausta-ajattelu </vt:lpstr>
      <vt:lpstr>Tulossa käyttöön ja edelleen kehittäväksi</vt:lpstr>
      <vt:lpstr>Tilannekatsaus omiin projekteihin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OPEA615 / s2-ryhmä</dc:title>
  <dc:creator>Mustonen, Sanna</dc:creator>
  <cp:lastModifiedBy>Mustonen, Sanna</cp:lastModifiedBy>
  <cp:revision>11</cp:revision>
  <dcterms:created xsi:type="dcterms:W3CDTF">2018-01-16T09:49:12Z</dcterms:created>
  <dcterms:modified xsi:type="dcterms:W3CDTF">2018-01-16T11:29:15Z</dcterms:modified>
</cp:coreProperties>
</file>