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58" r:id="rId4"/>
    <p:sldId id="257" r:id="rId5"/>
    <p:sldId id="256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8C5C5A-B708-41FC-8EB1-664AE60C64D6}" type="datetimeFigureOut">
              <a:rPr lang="fi-FI" smtClean="0"/>
              <a:t>7.1.2015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375031-0927-4A99-9F2C-A8E236D3D848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>
                <a:effectLst/>
              </a:rPr>
              <a:t>PowerPoint </a:t>
            </a:r>
            <a:r>
              <a:rPr lang="fi-FI" dirty="0" smtClean="0">
                <a:effectLst/>
              </a:rPr>
              <a:t>esitykset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1" t="19841" r="5138" b="7844"/>
          <a:stretch/>
        </p:blipFill>
        <p:spPr bwMode="auto">
          <a:xfrm>
            <a:off x="2529430" y="1872074"/>
            <a:ext cx="5288565" cy="4028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161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653278"/>
          </a:xfrm>
        </p:spPr>
        <p:txBody>
          <a:bodyPr>
            <a:normAutofit/>
          </a:bodyPr>
          <a:lstStyle/>
          <a:p>
            <a:r>
              <a:rPr lang="fi-FI" dirty="0" smtClean="0"/>
              <a:t>Yksi keskeinen osa tietotekniikkaa on tiedon etsintä ja sen luotettavuuden arviointi.</a:t>
            </a:r>
            <a:br>
              <a:rPr lang="fi-FI" dirty="0" smtClean="0"/>
            </a:br>
            <a:r>
              <a:rPr lang="fi-FI" dirty="0" smtClean="0"/>
              <a:t>Tässä työssä harjoitellaan sen lisäksi lähdeluettelon tekemistä.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81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Työohje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Listalla </a:t>
            </a:r>
            <a:r>
              <a:rPr lang="fi-FI" dirty="0"/>
              <a:t>on ajankohtaisia henkilöitä ja aiheita. Valitse </a:t>
            </a:r>
            <a:r>
              <a:rPr lang="fi-FI" dirty="0" smtClean="0"/>
              <a:t>listalta </a:t>
            </a:r>
            <a:r>
              <a:rPr lang="fi-FI" dirty="0"/>
              <a:t>yksi henkilö/aihe ja tee siitä PowerPoint-esitys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Etsi aiheesta tietoa internetistä ja kokoa sen pohjalta </a:t>
            </a:r>
            <a:r>
              <a:rPr lang="fi-FI" dirty="0" smtClean="0"/>
              <a:t>jäsennelty </a:t>
            </a:r>
            <a:r>
              <a:rPr lang="fi-FI" dirty="0"/>
              <a:t>esitys joka on kirjoitettu </a:t>
            </a:r>
            <a:r>
              <a:rPr lang="fi-FI" u="sng" dirty="0"/>
              <a:t>omin sanoin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Esityksen pituus on 10 - 15 diaa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Käytä esityksessä otsikoita ja kuvia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Viimeiselle dialle kootaan lähdeluettelo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Hyvä esitys on tiivis mutta kattava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832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Lähdeluettelon tekeminen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Lähdeluettelon </a:t>
            </a:r>
            <a:r>
              <a:rPr lang="fi-FI" dirty="0"/>
              <a:t>kootaan kaikki esityksessä </a:t>
            </a:r>
            <a:r>
              <a:rPr lang="fi-FI" dirty="0" smtClean="0"/>
              <a:t>käytetyt </a:t>
            </a:r>
            <a:r>
              <a:rPr lang="fi-FI" dirty="0"/>
              <a:t>lähteet (internet sivut)</a:t>
            </a:r>
          </a:p>
          <a:p>
            <a:r>
              <a:rPr lang="fi-FI" dirty="0" smtClean="0"/>
              <a:t>Osoitteet </a:t>
            </a:r>
            <a:r>
              <a:rPr lang="fi-FI" dirty="0"/>
              <a:t>kirjoitetaan kokonaisina ja osoitteen </a:t>
            </a:r>
            <a:r>
              <a:rPr lang="fi-FI" dirty="0" smtClean="0"/>
              <a:t>perään </a:t>
            </a:r>
            <a:r>
              <a:rPr lang="fi-FI" dirty="0"/>
              <a:t>kirjoitetaan päivämäärä milloin asia on </a:t>
            </a:r>
            <a:r>
              <a:rPr lang="fi-FI" dirty="0" smtClean="0"/>
              <a:t>luettu </a:t>
            </a:r>
            <a:r>
              <a:rPr lang="fi-FI" dirty="0"/>
              <a:t>sivulta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Luettelo kirjoitetaan ilman luettelomerkkejä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Esimerkki</a:t>
            </a:r>
            <a:r>
              <a:rPr lang="fi-FI" dirty="0" smtClean="0"/>
              <a:t>:</a:t>
            </a:r>
            <a:endParaRPr lang="fi-FI" dirty="0"/>
          </a:p>
          <a:p>
            <a:pPr marL="82296" indent="0">
              <a:buNone/>
            </a:pPr>
            <a:r>
              <a:rPr lang="fi-FI" dirty="0" err="1" smtClean="0"/>
              <a:t>www.stuk.fi/tutkimus/fi_FI/osasto</a:t>
            </a:r>
            <a:r>
              <a:rPr lang="fi-FI" dirty="0" smtClean="0">
                <a:solidFill>
                  <a:sysClr val="windowText" lastClr="000000"/>
                </a:solidFill>
              </a:rPr>
              <a:t> </a:t>
            </a:r>
            <a:r>
              <a:rPr lang="fi-FI" dirty="0" smtClean="0"/>
              <a:t>6.11.2011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940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Aiheita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fi-FI" dirty="0" err="1" smtClean="0"/>
              <a:t>iOS</a:t>
            </a:r>
            <a:endParaRPr lang="fi-FI" dirty="0" smtClean="0"/>
          </a:p>
          <a:p>
            <a:r>
              <a:rPr lang="fi-FI" dirty="0" err="1" smtClean="0"/>
              <a:t>Android</a:t>
            </a:r>
            <a:endParaRPr lang="fi-FI" dirty="0" smtClean="0"/>
          </a:p>
          <a:p>
            <a:r>
              <a:rPr lang="fi-FI" dirty="0" smtClean="0"/>
              <a:t>Windows </a:t>
            </a:r>
            <a:r>
              <a:rPr lang="fi-FI" dirty="0" err="1" smtClean="0"/>
              <a:t>phone</a:t>
            </a:r>
            <a:endParaRPr lang="fi-FI" dirty="0" smtClean="0"/>
          </a:p>
          <a:p>
            <a:r>
              <a:rPr lang="fi-FI" dirty="0" smtClean="0"/>
              <a:t>Linus Torvalds</a:t>
            </a:r>
          </a:p>
          <a:p>
            <a:r>
              <a:rPr lang="fi-FI" dirty="0" smtClean="0"/>
              <a:t>Google (yritys)</a:t>
            </a:r>
          </a:p>
          <a:p>
            <a:r>
              <a:rPr lang="fi-FI" dirty="0" smtClean="0"/>
              <a:t>Bill Gates</a:t>
            </a:r>
          </a:p>
          <a:p>
            <a:r>
              <a:rPr lang="fi-FI" dirty="0" smtClean="0"/>
              <a:t>Piratismi</a:t>
            </a:r>
          </a:p>
          <a:p>
            <a:r>
              <a:rPr lang="fi-FI" dirty="0" smtClean="0"/>
              <a:t>Tietoturva</a:t>
            </a:r>
          </a:p>
          <a:p>
            <a:r>
              <a:rPr lang="fi-FI" dirty="0" err="1" smtClean="0"/>
              <a:t>Facebook</a:t>
            </a:r>
            <a:endParaRPr lang="fi-FI" dirty="0" smtClean="0"/>
          </a:p>
          <a:p>
            <a:r>
              <a:rPr lang="fi-FI" dirty="0" err="1" smtClean="0"/>
              <a:t>Hakkerointi</a:t>
            </a:r>
            <a:endParaRPr lang="fi-FI" dirty="0" smtClean="0"/>
          </a:p>
          <a:p>
            <a:r>
              <a:rPr lang="fi-FI" dirty="0" smtClean="0"/>
              <a:t>Langaton viestintä (3G, 4G </a:t>
            </a:r>
            <a:r>
              <a:rPr lang="fi-FI" dirty="0" err="1" smtClean="0"/>
              <a:t>ym</a:t>
            </a:r>
            <a:r>
              <a:rPr lang="fi-FI" dirty="0" smtClean="0"/>
              <a:t>…)</a:t>
            </a:r>
          </a:p>
          <a:p>
            <a:r>
              <a:rPr lang="fi-FI" dirty="0" smtClean="0"/>
              <a:t>Älypuhelimet</a:t>
            </a:r>
          </a:p>
          <a:p>
            <a:r>
              <a:rPr lang="fi-FI" dirty="0" smtClean="0"/>
              <a:t>Tehotietokoneet</a:t>
            </a:r>
          </a:p>
          <a:p>
            <a:r>
              <a:rPr lang="fi-FI" dirty="0" smtClean="0"/>
              <a:t>Tabletit</a:t>
            </a:r>
          </a:p>
          <a:p>
            <a:r>
              <a:rPr lang="fi-FI" dirty="0" smtClean="0"/>
              <a:t>Internet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0892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136</Words>
  <Application>Microsoft Office PowerPoint</Application>
  <PresentationFormat>Näytössä katseltava diaesitys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Päivänseisaus</vt:lpstr>
      <vt:lpstr>PowerPoint esitykset</vt:lpstr>
      <vt:lpstr>Yksi keskeinen osa tietotekniikkaa on tiedon etsintä ja sen luotettavuuden arviointi. Tässä työssä harjoitellaan sen lisäksi lähdeluettelon tekemistä.</vt:lpstr>
      <vt:lpstr>Työohje</vt:lpstr>
      <vt:lpstr>Lähdeluettelon tekeminen</vt:lpstr>
      <vt:lpstr>Aiheita</vt:lpstr>
    </vt:vector>
  </TitlesOfParts>
  <Company>Siilinjärven kunta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Aiheita</dc:title>
  <dc:creator>Heikki Jyrkönen</dc:creator>
  <cp:lastModifiedBy>Heikki Jyrkönen</cp:lastModifiedBy>
  <cp:revision>4</cp:revision>
  <dcterms:created xsi:type="dcterms:W3CDTF">2015-01-07T08:01:37Z</dcterms:created>
  <dcterms:modified xsi:type="dcterms:W3CDTF">2015-01-07T08:24:02Z</dcterms:modified>
</cp:coreProperties>
</file>