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61" r:id="rId4"/>
    <p:sldId id="257" r:id="rId5"/>
    <p:sldId id="262" r:id="rId6"/>
    <p:sldId id="263" r:id="rId7"/>
    <p:sldId id="258" r:id="rId8"/>
    <p:sldId id="264" r:id="rId9"/>
    <p:sldId id="259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5F5F5F"/>
    <a:srgbClr val="080808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CB01BF-D5ED-4210-BDE8-6C237FB1C081}" type="datetimeFigureOut">
              <a:rPr lang="fi-FI" smtClean="0"/>
              <a:pPr/>
              <a:t>2.11.2014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E0E36D-FCBF-4FFF-961E-CAE0622E749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36816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PENKKI- JA NAUHAHIOMAKONE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12)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IMG_6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772816"/>
            <a:ext cx="3048000" cy="4572000"/>
          </a:xfrm>
        </p:spPr>
      </p:pic>
      <p:sp>
        <p:nvSpPr>
          <p:cNvPr id="5" name="Nuoli oikealle 4"/>
          <p:cNvSpPr/>
          <p:nvPr/>
        </p:nvSpPr>
        <p:spPr>
          <a:xfrm>
            <a:off x="611560" y="3717032"/>
            <a:ext cx="3096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Laikan rikkomasuojus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 rot="1355088">
            <a:off x="5809127" y="4387474"/>
            <a:ext cx="20882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Hiomatuki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Kuvatekstinuoli alas 7"/>
          <p:cNvSpPr/>
          <p:nvPr/>
        </p:nvSpPr>
        <p:spPr>
          <a:xfrm>
            <a:off x="3635896" y="2132856"/>
            <a:ext cx="2664296" cy="1706488"/>
          </a:xfrm>
          <a:prstGeom prst="downArrowCallout">
            <a:avLst>
              <a:gd name="adj1" fmla="val 11415"/>
              <a:gd name="adj2" fmla="val 14434"/>
              <a:gd name="adj3" fmla="val 25000"/>
              <a:gd name="adj4" fmla="val 30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Tuen ja hiontalaikan väli </a:t>
            </a:r>
            <a:r>
              <a:rPr lang="fi-FI" b="1" dirty="0" err="1" smtClean="0">
                <a:solidFill>
                  <a:srgbClr val="333333"/>
                </a:solidFill>
              </a:rPr>
              <a:t>max</a:t>
            </a:r>
            <a:r>
              <a:rPr lang="fi-FI" b="1" dirty="0" smtClean="0">
                <a:solidFill>
                  <a:srgbClr val="333333"/>
                </a:solidFill>
              </a:rPr>
              <a:t>: 1mm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dirty="0" smtClean="0"/>
              <a:t>PENKKI- JA NAUHAHIOMAKONE 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Nauhahiomakone</a:t>
            </a:r>
            <a:endParaRPr lang="fi-FI" dirty="0"/>
          </a:p>
        </p:txBody>
      </p:sp>
      <p:pic>
        <p:nvPicPr>
          <p:cNvPr id="4" name="Sisällön paikkamerkki 3" descr="IMG_6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68760"/>
            <a:ext cx="3480792" cy="5221188"/>
          </a:xfrm>
        </p:spPr>
      </p:pic>
      <p:sp>
        <p:nvSpPr>
          <p:cNvPr id="6" name="Nuoli oikealle 5"/>
          <p:cNvSpPr/>
          <p:nvPr/>
        </p:nvSpPr>
        <p:spPr>
          <a:xfrm>
            <a:off x="2123728" y="5085184"/>
            <a:ext cx="15544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Pölypussi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20531327">
            <a:off x="4949212" y="1836598"/>
            <a:ext cx="23762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Suojalaite + työvalo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>
            <a:off x="5796136" y="3429000"/>
            <a:ext cx="18722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Kiillotuslaikka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>
            <a:off x="2555776" y="3861048"/>
            <a:ext cx="1842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Hiomanauha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vasemmalle 9"/>
          <p:cNvSpPr/>
          <p:nvPr/>
        </p:nvSpPr>
        <p:spPr>
          <a:xfrm rot="571156">
            <a:off x="5173515" y="4537377"/>
            <a:ext cx="21237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Käyttöliittymä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Nauhahiomakoneen käyttöliittymä</a:t>
            </a:r>
            <a:endParaRPr lang="fi-FI" dirty="0"/>
          </a:p>
        </p:txBody>
      </p:sp>
      <p:pic>
        <p:nvPicPr>
          <p:cNvPr id="4" name="Sisällön paikkamerkki 3" descr="IMG_6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oikealle 4"/>
          <p:cNvSpPr/>
          <p:nvPr/>
        </p:nvSpPr>
        <p:spPr>
          <a:xfrm>
            <a:off x="2339752" y="4293096"/>
            <a:ext cx="2304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On/Nopea hionta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>
            <a:off x="5220072" y="4293096"/>
            <a:ext cx="22322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On/Hidas hionta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2673596">
            <a:off x="4817408" y="478271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Off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2771800" y="5373216"/>
            <a:ext cx="1770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Hätä-seis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>
            <a:off x="5220072" y="2420888"/>
            <a:ext cx="13384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Työvalo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hiontaa: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Huolehdi siitä, että suojalaitteet ovat paikoillaan ja oikein asennetut. Jos rikkomasuojan yläreuna on varustettu aseteltavalla  lipalla, sen pitää olla niin lähellä hiomalaikkaa kuin mahdollista.</a:t>
            </a:r>
          </a:p>
          <a:p>
            <a:r>
              <a:rPr lang="fi-FI" dirty="0" smtClean="0"/>
              <a:t>Tarkasta tuen etäisyys laikasta.</a:t>
            </a:r>
          </a:p>
          <a:p>
            <a:r>
              <a:rPr lang="fi-FI" dirty="0" smtClean="0"/>
              <a:t>Säädä tarvittaessa kipinäsuojalevy. Käytä silmäsuojainta.</a:t>
            </a:r>
          </a:p>
          <a:p>
            <a:r>
              <a:rPr lang="fi-FI" dirty="0" smtClean="0"/>
              <a:t>Konetta käynnistettäessä tulee seistä sen sivulla.</a:t>
            </a:r>
          </a:p>
          <a:p>
            <a:r>
              <a:rPr lang="fi-FI" dirty="0" smtClean="0"/>
              <a:t>Käynnistä imuri, ellei se käynnisty koneen käynnistyessä.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Penkkihiomakone</a:t>
            </a:r>
            <a:endParaRPr lang="fi-FI" dirty="0"/>
          </a:p>
        </p:txBody>
      </p:sp>
      <p:pic>
        <p:nvPicPr>
          <p:cNvPr id="4" name="Sisällön paikkamerkki 3" descr="IMG_6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oikealle 4"/>
          <p:cNvSpPr/>
          <p:nvPr/>
        </p:nvSpPr>
        <p:spPr>
          <a:xfrm rot="1045108">
            <a:off x="2370043" y="2829568"/>
            <a:ext cx="1842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Hiomakivi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20361790">
            <a:off x="2504483" y="5208913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Käyttöliittymä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20226486">
            <a:off x="4716698" y="1639843"/>
            <a:ext cx="23762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Suojalaite</a:t>
            </a:r>
            <a:r>
              <a:rPr lang="fi-FI" b="1" dirty="0" smtClean="0">
                <a:solidFill>
                  <a:srgbClr val="5F5F5F"/>
                </a:solidFill>
              </a:rPr>
              <a:t> </a:t>
            </a:r>
            <a:r>
              <a:rPr lang="fi-FI" b="1" dirty="0" smtClean="0">
                <a:solidFill>
                  <a:srgbClr val="333333"/>
                </a:solidFill>
              </a:rPr>
              <a:t>+</a:t>
            </a:r>
            <a:r>
              <a:rPr lang="fi-FI" b="1" dirty="0" smtClean="0">
                <a:solidFill>
                  <a:srgbClr val="5F5F5F"/>
                </a:solidFill>
              </a:rPr>
              <a:t> </a:t>
            </a:r>
            <a:r>
              <a:rPr lang="fi-FI" b="1" dirty="0" smtClean="0">
                <a:solidFill>
                  <a:srgbClr val="333333"/>
                </a:solidFill>
              </a:rPr>
              <a:t>työvalo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>
            <a:off x="5796136" y="4797152"/>
            <a:ext cx="154766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Pölypussi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oikealle 8"/>
          <p:cNvSpPr/>
          <p:nvPr/>
        </p:nvSpPr>
        <p:spPr>
          <a:xfrm rot="20541578">
            <a:off x="2797828" y="4155154"/>
            <a:ext cx="2016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Päävirtakytkin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0" name="Nuoli oikealle 9"/>
          <p:cNvSpPr/>
          <p:nvPr/>
        </p:nvSpPr>
        <p:spPr>
          <a:xfrm rot="21169267">
            <a:off x="2436114" y="3521586"/>
            <a:ext cx="15121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Hiomatuki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Penkkihiomakoneen käyttöliittymä</a:t>
            </a:r>
            <a:endParaRPr lang="fi-FI" dirty="0"/>
          </a:p>
        </p:txBody>
      </p:sp>
      <p:pic>
        <p:nvPicPr>
          <p:cNvPr id="4" name="Sisällön paikkamerkki 3" descr="IMG_6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43624">
            <a:off x="3297836" y="1922957"/>
            <a:ext cx="3563416" cy="4814926"/>
          </a:xfrm>
        </p:spPr>
      </p:pic>
      <p:sp>
        <p:nvSpPr>
          <p:cNvPr id="5" name="Nuoli oikealle 4"/>
          <p:cNvSpPr/>
          <p:nvPr/>
        </p:nvSpPr>
        <p:spPr>
          <a:xfrm>
            <a:off x="755576" y="3140968"/>
            <a:ext cx="41764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Päävirtakytkin</a:t>
            </a:r>
            <a:r>
              <a:rPr lang="fi-FI" b="1" dirty="0" smtClean="0"/>
              <a:t> </a:t>
            </a:r>
            <a:r>
              <a:rPr lang="fi-FI" b="1" dirty="0" smtClean="0">
                <a:solidFill>
                  <a:srgbClr val="333333"/>
                </a:solidFill>
              </a:rPr>
              <a:t>(aina</a:t>
            </a:r>
            <a:r>
              <a:rPr lang="fi-FI" b="1" dirty="0" smtClean="0"/>
              <a:t> </a:t>
            </a:r>
            <a:r>
              <a:rPr lang="fi-FI" b="1" dirty="0" err="1" smtClean="0">
                <a:solidFill>
                  <a:srgbClr val="333333"/>
                </a:solidFill>
              </a:rPr>
              <a:t>ON-asennossa</a:t>
            </a:r>
            <a:r>
              <a:rPr lang="fi-FI" b="1" dirty="0" smtClean="0">
                <a:solidFill>
                  <a:srgbClr val="333333"/>
                </a:solidFill>
              </a:rPr>
              <a:t>!)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2267744" y="4869160"/>
            <a:ext cx="25922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Pysäytyspainike/OFF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vasemmalle 6"/>
          <p:cNvSpPr/>
          <p:nvPr/>
        </p:nvSpPr>
        <p:spPr>
          <a:xfrm rot="1012936">
            <a:off x="5156369" y="5708996"/>
            <a:ext cx="28803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Käynnistyspainike/ON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Hiominen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Aseta  työkappale hiottaessa tukea vasten. Tartu työkappaleeseen tukevasti, käytä tarvittaessa aputyökaluja (lukkopihdit).</a:t>
            </a:r>
          </a:p>
          <a:p>
            <a:r>
              <a:rPr lang="fi-FI" dirty="0" smtClean="0"/>
              <a:t>Mitoita syötön voima kappaleen koon, muodon ja materiaalin mukaan.</a:t>
            </a:r>
          </a:p>
          <a:p>
            <a:r>
              <a:rPr lang="fi-FI" dirty="0" smtClean="0"/>
              <a:t>Jäähdytä kappaletta tarvittaessa.</a:t>
            </a:r>
          </a:p>
          <a:p>
            <a:r>
              <a:rPr lang="fi-FI" dirty="0" smtClean="0"/>
              <a:t>Varo sormiasi.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Henkilökohtainen suojavarustus</a:t>
            </a:r>
            <a:endParaRPr lang="fi-FI" dirty="0"/>
          </a:p>
        </p:txBody>
      </p:sp>
      <p:pic>
        <p:nvPicPr>
          <p:cNvPr id="4" name="Sisällön paikkamerkki 3" descr="IMG_6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1691680" y="2492896"/>
            <a:ext cx="184250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Työtakki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3059832" y="4869160"/>
            <a:ext cx="2232248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Työkäsineet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Kuvatekstinuoli ylös 6"/>
          <p:cNvSpPr/>
          <p:nvPr/>
        </p:nvSpPr>
        <p:spPr>
          <a:xfrm>
            <a:off x="5796136" y="5805264"/>
            <a:ext cx="230425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4716016" y="3789040"/>
            <a:ext cx="19865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Nuoli vasemmalle 10"/>
          <p:cNvSpPr/>
          <p:nvPr/>
        </p:nvSpPr>
        <p:spPr>
          <a:xfrm>
            <a:off x="7452320" y="2492896"/>
            <a:ext cx="216024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Kasvo-/kuulosuojain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hionnan jälkeen: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Pysäytä kone.</a:t>
            </a:r>
          </a:p>
          <a:p>
            <a:r>
              <a:rPr lang="fi-FI" dirty="0" smtClean="0"/>
              <a:t>Odota koneen vieressä, kunnes laikka on pysähtynyt.</a:t>
            </a:r>
          </a:p>
          <a:p>
            <a:r>
              <a:rPr lang="fi-FI" dirty="0" smtClean="0"/>
              <a:t>Puhdista kone.</a:t>
            </a:r>
          </a:p>
          <a:p>
            <a:r>
              <a:rPr lang="fi-FI" dirty="0" smtClean="0"/>
              <a:t>Tarkasta tuen ja laikan väli. Jos se on yli 1mm, ilmoita opettajalle.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</TotalTime>
  <Words>315</Words>
  <Application>Microsoft Office PowerPoint</Application>
  <PresentationFormat>Näytössä katseltava diaesitys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Metro</vt:lpstr>
      <vt:lpstr>Työsuojeluohje PENKKI- JA NAUHAHIOMAKONE </vt:lpstr>
      <vt:lpstr>Nauhahiomakone</vt:lpstr>
      <vt:lpstr>Nauhahiomakoneen käyttöliittymä</vt:lpstr>
      <vt:lpstr>Toimet ennen hiontaa:</vt:lpstr>
      <vt:lpstr>Penkkihiomakone</vt:lpstr>
      <vt:lpstr>Penkkihiomakoneen käyttöliittymä</vt:lpstr>
      <vt:lpstr>Hiominen</vt:lpstr>
      <vt:lpstr>Henkilökohtainen suojavarustus</vt:lpstr>
      <vt:lpstr>Toimet hionnan jälkeen:</vt:lpstr>
      <vt:lpstr>Dia 10</vt:lpstr>
      <vt:lpstr>Dia 11</vt:lpstr>
      <vt:lpstr>Dia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Penkki- ja nauhahiomakone</dc:title>
  <dc:creator>HP</dc:creator>
  <cp:lastModifiedBy>HP</cp:lastModifiedBy>
  <cp:revision>9</cp:revision>
  <dcterms:created xsi:type="dcterms:W3CDTF">2014-05-12T08:29:51Z</dcterms:created>
  <dcterms:modified xsi:type="dcterms:W3CDTF">2014-11-02T13:27:59Z</dcterms:modified>
</cp:coreProperties>
</file>