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sz="6700" b="1" dirty="0" smtClean="0"/>
              <a:t>KÄSITYÖ</a:t>
            </a:r>
            <a:br>
              <a:rPr lang="fi-FI" sz="6700" b="1" dirty="0" smtClean="0"/>
            </a:br>
            <a:r>
              <a:rPr lang="fi-FI" sz="6700" b="1" dirty="0" smtClean="0"/>
              <a:t>TEKSTIILITYÖ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VALINNAISAINE</a:t>
            </a:r>
            <a:br>
              <a:rPr lang="fi-FI" dirty="0" smtClean="0"/>
            </a:br>
            <a:r>
              <a:rPr lang="fi-FI" dirty="0" smtClean="0"/>
              <a:t>9. LUOKKA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179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489166" y="12028"/>
            <a:ext cx="7550332" cy="1445712"/>
          </a:xfrm>
        </p:spPr>
        <p:txBody>
          <a:bodyPr>
            <a:noAutofit/>
          </a:bodyPr>
          <a:lstStyle/>
          <a:p>
            <a:r>
              <a:rPr lang="fi-FI" sz="4400" dirty="0" smtClean="0"/>
              <a:t>9. luokan sisustustekstiili tilkkupeitot</a:t>
            </a:r>
            <a:endParaRPr lang="fi-FI" sz="4400" dirty="0"/>
          </a:p>
        </p:txBody>
      </p:sp>
      <p:pic>
        <p:nvPicPr>
          <p:cNvPr id="8" name="Sisällön paikkamerkki 3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0"/>
          <a:stretch/>
        </p:blipFill>
        <p:spPr>
          <a:xfrm rot="5131894">
            <a:off x="7121977" y="1666239"/>
            <a:ext cx="5617578" cy="4097260"/>
          </a:xfrm>
        </p:spPr>
      </p:pic>
      <p:pic>
        <p:nvPicPr>
          <p:cNvPr id="10" name="Sisällön paikkamerkki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6" r="17154" b="7935"/>
          <a:stretch/>
        </p:blipFill>
        <p:spPr>
          <a:xfrm rot="21161042">
            <a:off x="737224" y="1865015"/>
            <a:ext cx="5357813" cy="3921035"/>
          </a:xfrm>
          <a:prstGeom prst="rect">
            <a:avLst/>
          </a:prstGeo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917">
            <a:off x="3533927" y="1423250"/>
            <a:ext cx="5171427" cy="689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7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407885" y="363924"/>
            <a:ext cx="9448801" cy="811733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pääset kokeilemaan eri tekniikoita esim.</a:t>
            </a:r>
            <a:br>
              <a:rPr lang="fi-FI" dirty="0" smtClean="0"/>
            </a:br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221299" y="1519764"/>
            <a:ext cx="4627155" cy="3356772"/>
          </a:xfrm>
        </p:spPr>
        <p:txBody>
          <a:bodyPr/>
          <a:lstStyle/>
          <a:p>
            <a:pPr marL="0" indent="0">
              <a:buNone/>
            </a:pPr>
            <a:r>
              <a:rPr lang="fi-FI" dirty="0" smtClean="0"/>
              <a:t>   Huovutus</a:t>
            </a:r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half" idx="2"/>
          </p:nvPr>
        </p:nvSpPr>
        <p:spPr>
          <a:xfrm>
            <a:off x="8209770" y="1175658"/>
            <a:ext cx="3271030" cy="1843314"/>
          </a:xfrm>
        </p:spPr>
        <p:txBody>
          <a:bodyPr/>
          <a:lstStyle/>
          <a:p>
            <a:r>
              <a:rPr lang="fi-FI" dirty="0" smtClean="0"/>
              <a:t>E-tekstiilit</a:t>
            </a:r>
            <a:endParaRPr lang="fi-FI" dirty="0"/>
          </a:p>
        </p:txBody>
      </p:sp>
      <p:sp>
        <p:nvSpPr>
          <p:cNvPr id="7" name="Sisällön paikkamerkki 5"/>
          <p:cNvSpPr txBox="1">
            <a:spLocks/>
          </p:cNvSpPr>
          <p:nvPr/>
        </p:nvSpPr>
        <p:spPr>
          <a:xfrm>
            <a:off x="2851640" y="1292700"/>
            <a:ext cx="2797643" cy="280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smtClean="0"/>
              <a:t>Batiikkivärjäys</a:t>
            </a:r>
          </a:p>
          <a:p>
            <a:r>
              <a:rPr lang="fi-FI" dirty="0" smtClean="0"/>
              <a:t>Marmorointi</a:t>
            </a:r>
          </a:p>
          <a:p>
            <a:r>
              <a:rPr lang="fi-FI" dirty="0" smtClean="0"/>
              <a:t>Kuvansiirtotekniikat</a:t>
            </a:r>
          </a:p>
          <a:p>
            <a:r>
              <a:rPr lang="fi-FI" dirty="0"/>
              <a:t>K</a:t>
            </a:r>
            <a:r>
              <a:rPr lang="fi-FI" dirty="0" smtClean="0"/>
              <a:t>ankaanpainanta</a:t>
            </a:r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18" y="1631111"/>
            <a:ext cx="2313307" cy="1732747"/>
          </a:xfrm>
          <a:prstGeom prst="rect">
            <a:avLst/>
          </a:prstGeom>
        </p:spPr>
      </p:pic>
      <p:sp>
        <p:nvSpPr>
          <p:cNvPr id="15" name="Sisällön paikkamerkki 5"/>
          <p:cNvSpPr txBox="1">
            <a:spLocks/>
          </p:cNvSpPr>
          <p:nvPr/>
        </p:nvSpPr>
        <p:spPr>
          <a:xfrm>
            <a:off x="4542971" y="3958375"/>
            <a:ext cx="6313716" cy="1469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smtClean="0"/>
              <a:t>Helmityöt ja korut</a:t>
            </a:r>
            <a:endParaRPr lang="fi-FI" dirty="0"/>
          </a:p>
        </p:txBody>
      </p:sp>
      <p:sp>
        <p:nvSpPr>
          <p:cNvPr id="16" name="Sisällön paikkamerkki 5"/>
          <p:cNvSpPr txBox="1">
            <a:spLocks/>
          </p:cNvSpPr>
          <p:nvPr/>
        </p:nvSpPr>
        <p:spPr>
          <a:xfrm>
            <a:off x="2975429" y="3878163"/>
            <a:ext cx="2673854" cy="2450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i-FI" dirty="0"/>
          </a:p>
        </p:txBody>
      </p:sp>
      <p:pic>
        <p:nvPicPr>
          <p:cNvPr id="19" name="Kuva 1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9"/>
          <a:stretch/>
        </p:blipFill>
        <p:spPr>
          <a:xfrm rot="16200000">
            <a:off x="9233533" y="1119684"/>
            <a:ext cx="1738936" cy="2755599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7142">
            <a:off x="5610952" y="1207706"/>
            <a:ext cx="1728111" cy="2304149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7" y="3035159"/>
            <a:ext cx="2270720" cy="2901406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783" y="4410267"/>
            <a:ext cx="1666939" cy="2222585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072" y="4398479"/>
            <a:ext cx="2960201" cy="2220151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3859">
            <a:off x="641076" y="1918435"/>
            <a:ext cx="1726540" cy="172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6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mainen kuvapankkikuva tunnisteilla jalokivi, kädet, käsityö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852">
            <a:off x="6643697" y="3216050"/>
            <a:ext cx="5258841" cy="350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25486" y="580571"/>
            <a:ext cx="8979125" cy="1324429"/>
          </a:xfrm>
        </p:spPr>
        <p:txBody>
          <a:bodyPr/>
          <a:lstStyle/>
          <a:p>
            <a:r>
              <a:rPr lang="fi-FI" dirty="0" smtClean="0"/>
              <a:t>Käsityön taidoista on aina hyötyä 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4294967295"/>
          </p:nvPr>
        </p:nvSpPr>
        <p:spPr>
          <a:xfrm>
            <a:off x="6368595" y="1320800"/>
            <a:ext cx="4601028" cy="30189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sz="2400" dirty="0" smtClean="0"/>
          </a:p>
          <a:p>
            <a:r>
              <a:rPr lang="fi-FI" sz="2400" dirty="0" smtClean="0"/>
              <a:t>Ammatillisissa opinnoissa </a:t>
            </a:r>
          </a:p>
          <a:p>
            <a:r>
              <a:rPr lang="fi-FI" sz="2400" dirty="0" smtClean="0"/>
              <a:t>Eri alojen ihmiset käyttävät päivittäin työssään käsiään</a:t>
            </a:r>
          </a:p>
        </p:txBody>
      </p:sp>
      <p:sp>
        <p:nvSpPr>
          <p:cNvPr id="8" name="Sisällön paikkamerkki 2"/>
          <p:cNvSpPr txBox="1">
            <a:spLocks/>
          </p:cNvSpPr>
          <p:nvPr/>
        </p:nvSpPr>
        <p:spPr>
          <a:xfrm>
            <a:off x="7387772" y="3548349"/>
            <a:ext cx="3483428" cy="1846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9" name="Sisällön paikkamerkki 2"/>
          <p:cNvSpPr txBox="1">
            <a:spLocks/>
          </p:cNvSpPr>
          <p:nvPr/>
        </p:nvSpPr>
        <p:spPr>
          <a:xfrm>
            <a:off x="2394857" y="1904999"/>
            <a:ext cx="3178629" cy="2826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3800" dirty="0" smtClean="0"/>
              <a:t>Omaksi iloksi</a:t>
            </a:r>
          </a:p>
          <a:p>
            <a:r>
              <a:rPr lang="fi-FI" sz="3800" dirty="0" smtClean="0"/>
              <a:t>Voit jatkaa käsityötä myös lukiossa</a:t>
            </a:r>
          </a:p>
          <a:p>
            <a:r>
              <a:rPr lang="fi-FI" sz="3800" dirty="0" smtClean="0"/>
              <a:t>Loimaan lukiossa voit suorittaa lukiodiplomin</a:t>
            </a:r>
          </a:p>
          <a:p>
            <a:pPr marL="0" indent="0">
              <a:buNone/>
            </a:pPr>
            <a:r>
              <a:rPr lang="fi-FI" sz="3800" dirty="0" smtClean="0"/>
              <a:t> </a:t>
            </a:r>
          </a:p>
          <a:p>
            <a:endParaRPr lang="fi-FI" sz="5100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4553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793" y="1"/>
            <a:ext cx="5143500" cy="685799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88686" y="0"/>
            <a:ext cx="9550400" cy="1538514"/>
          </a:xfrm>
        </p:spPr>
        <p:txBody>
          <a:bodyPr>
            <a:noAutofit/>
          </a:bodyPr>
          <a:lstStyle/>
          <a:p>
            <a:r>
              <a:rPr lang="fi-FI" sz="2800" dirty="0" smtClean="0"/>
              <a:t> ja vielä lopuksi                   </a:t>
            </a:r>
            <a:r>
              <a:rPr lang="fi-FI" sz="4000" dirty="0" smtClean="0">
                <a:solidFill>
                  <a:schemeClr val="bg1"/>
                </a:solidFill>
              </a:rPr>
              <a:t>ysiluokan</a:t>
            </a:r>
            <a:br>
              <a:rPr lang="fi-FI" sz="4000" dirty="0" smtClean="0">
                <a:solidFill>
                  <a:schemeClr val="bg1"/>
                </a:solidFill>
              </a:rPr>
            </a:br>
            <a:r>
              <a:rPr lang="fi-FI" sz="4000" dirty="0">
                <a:solidFill>
                  <a:schemeClr val="bg1"/>
                </a:solidFill>
              </a:rPr>
              <a:t> </a:t>
            </a:r>
            <a:r>
              <a:rPr lang="fi-FI" sz="4000" dirty="0" smtClean="0">
                <a:solidFill>
                  <a:schemeClr val="bg1"/>
                </a:solidFill>
              </a:rPr>
              <a:t>                        valinnaisryhmän </a:t>
            </a:r>
            <a:br>
              <a:rPr lang="fi-FI" sz="4000" dirty="0" smtClean="0">
                <a:solidFill>
                  <a:schemeClr val="bg1"/>
                </a:solidFill>
              </a:rPr>
            </a:br>
            <a:r>
              <a:rPr lang="fi-FI" sz="4000" dirty="0">
                <a:solidFill>
                  <a:schemeClr val="bg1"/>
                </a:solidFill>
              </a:rPr>
              <a:t> </a:t>
            </a:r>
            <a:r>
              <a:rPr lang="fi-FI" sz="4000" dirty="0" smtClean="0">
                <a:solidFill>
                  <a:schemeClr val="bg1"/>
                </a:solidFill>
              </a:rPr>
              <a:t>                               terveiset</a:t>
            </a:r>
            <a:r>
              <a:rPr lang="fi-FI" sz="4000" dirty="0" smtClean="0"/>
              <a:t>                                       </a:t>
            </a:r>
            <a:endParaRPr lang="fi-FI" sz="4000" dirty="0"/>
          </a:p>
        </p:txBody>
      </p:sp>
      <p:sp>
        <p:nvSpPr>
          <p:cNvPr id="6" name="Sisällön paikkamerkki 5"/>
          <p:cNvSpPr>
            <a:spLocks noGrp="1"/>
          </p:cNvSpPr>
          <p:nvPr>
            <p:ph idx="1"/>
          </p:nvPr>
        </p:nvSpPr>
        <p:spPr>
          <a:xfrm>
            <a:off x="188686" y="1393371"/>
            <a:ext cx="3125107" cy="5134429"/>
          </a:xfrm>
        </p:spPr>
        <p:txBody>
          <a:bodyPr/>
          <a:lstStyle/>
          <a:p>
            <a:r>
              <a:rPr lang="fi-FI" dirty="0" smtClean="0"/>
              <a:t>”</a:t>
            </a:r>
            <a:r>
              <a:rPr lang="fi-FI" dirty="0" err="1" smtClean="0"/>
              <a:t>Valitisin</a:t>
            </a:r>
            <a:r>
              <a:rPr lang="fi-FI" dirty="0" smtClean="0"/>
              <a:t> käsityöt koska täällä pääsee toteuttamaan itseään ja </a:t>
            </a:r>
            <a:r>
              <a:rPr lang="fi-FI" dirty="0" err="1" smtClean="0"/>
              <a:t>ajatuksiáan</a:t>
            </a:r>
            <a:r>
              <a:rPr lang="fi-FI" dirty="0" smtClean="0"/>
              <a:t>”</a:t>
            </a:r>
          </a:p>
          <a:p>
            <a:endParaRPr lang="fi-FI" dirty="0"/>
          </a:p>
          <a:p>
            <a:r>
              <a:rPr lang="fi-FI" dirty="0" smtClean="0"/>
              <a:t>”Käsityö on kivaa kun siellä tehdään monipuolisesti erilaisia töitä”</a:t>
            </a:r>
          </a:p>
          <a:p>
            <a:endParaRPr lang="fi-FI" dirty="0"/>
          </a:p>
          <a:p>
            <a:r>
              <a:rPr lang="fi-FI" dirty="0" smtClean="0"/>
              <a:t>”Käsitöistä on hyötyä ja se on hauskaa ja tunneilla on mukavaa”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7" name="Sisällön paikkamerkki 5"/>
          <p:cNvSpPr txBox="1">
            <a:spLocks/>
          </p:cNvSpPr>
          <p:nvPr/>
        </p:nvSpPr>
        <p:spPr>
          <a:xfrm>
            <a:off x="8599715" y="885371"/>
            <a:ext cx="3125107" cy="5642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smtClean="0"/>
              <a:t>”Käsityö on  kivaa koska saa tehdä itsenäistä työtä ja ilmaista itseään”</a:t>
            </a:r>
          </a:p>
          <a:p>
            <a:endParaRPr lang="fi-FI" dirty="0"/>
          </a:p>
          <a:p>
            <a:r>
              <a:rPr lang="fi-FI" dirty="0" smtClean="0"/>
              <a:t>”Käsityössä oppii hyviä vaatteiden teko- ja korjaustaitoja”</a:t>
            </a:r>
          </a:p>
          <a:p>
            <a:endParaRPr lang="fi-FI" dirty="0"/>
          </a:p>
          <a:p>
            <a:r>
              <a:rPr lang="fi-FI" dirty="0" smtClean="0"/>
              <a:t>”Saa tehdä omanlaisia tekstiilitöitä erilaisiin tarkoituksiin”</a:t>
            </a:r>
          </a:p>
          <a:p>
            <a:endParaRPr lang="fi-FI" dirty="0"/>
          </a:p>
          <a:p>
            <a:r>
              <a:rPr lang="fi-FI" dirty="0" smtClean="0"/>
              <a:t>”Kehittää kädentaitoja ja niistä on hyötyä monissa ammateissa”</a:t>
            </a:r>
          </a:p>
          <a:p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8179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uiskaus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</TotalTime>
  <Words>145</Words>
  <Application>Microsoft Office PowerPoint</Application>
  <PresentationFormat>Laajakuva</PresentationFormat>
  <Paragraphs>36</Paragraphs>
  <Slides>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</vt:i4>
      </vt:variant>
    </vt:vector>
  </HeadingPairs>
  <TitlesOfParts>
    <vt:vector size="9" baseType="lpstr">
      <vt:lpstr>Arial</vt:lpstr>
      <vt:lpstr>Century Gothic</vt:lpstr>
      <vt:lpstr>Wingdings 3</vt:lpstr>
      <vt:lpstr>Kuiskaus</vt:lpstr>
      <vt:lpstr>KÄSITYÖ TEKSTIILITYÖ  VALINNAISAINE 9. LUOKKA</vt:lpstr>
      <vt:lpstr>9. luokan sisustustekstiili tilkkupeitot</vt:lpstr>
      <vt:lpstr>pääset kokeilemaan eri tekniikoita esim. </vt:lpstr>
      <vt:lpstr>Käsityön taidoista on aina hyötyä </vt:lpstr>
      <vt:lpstr> ja vielä lopuksi                   ysiluokan                          valinnaisryhmän                                  terveiset                                       </vt:lpstr>
    </vt:vector>
  </TitlesOfParts>
  <Company>Loimaan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KÄSITYÖ TEKSTIILITYÖ  VALINNAISAINE 9. LUOKKA</dc:title>
  <dc:creator>Elina Koskinen</dc:creator>
  <cp:lastModifiedBy>Elina Koskinen</cp:lastModifiedBy>
  <cp:revision>2</cp:revision>
  <dcterms:created xsi:type="dcterms:W3CDTF">2020-10-20T17:56:58Z</dcterms:created>
  <dcterms:modified xsi:type="dcterms:W3CDTF">2020-10-20T18:18:53Z</dcterms:modified>
</cp:coreProperties>
</file>