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03" r:id="rId7"/>
    <p:sldId id="306" r:id="rId8"/>
    <p:sldId id="304" r:id="rId9"/>
    <p:sldId id="310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6"/>
            <p14:sldId id="304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5"/>
    <p:restoredTop sz="94454"/>
  </p:normalViewPr>
  <p:slideViewPr>
    <p:cSldViewPr snapToGrid="0">
      <p:cViewPr varScale="1">
        <p:scale>
          <a:sx n="34" d="100"/>
          <a:sy n="34" d="100"/>
        </p:scale>
        <p:origin x="28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264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 </a:t>
            </a:r>
            <a:r>
              <a:rPr lang="en-GB" dirty="0" err="1"/>
              <a:t>Kylmäa</a:t>
            </a:r>
            <a:r>
              <a:rPr lang="en-GB" dirty="0"/>
              <a:t>̈ </a:t>
            </a:r>
            <a:r>
              <a:rPr lang="en-GB" dirty="0" err="1"/>
              <a:t>sotaa</a:t>
            </a:r>
            <a:r>
              <a:rPr lang="en-GB" dirty="0"/>
              <a:t> </a:t>
            </a:r>
            <a:r>
              <a:rPr lang="en-GB" dirty="0" err="1"/>
              <a:t>kolmannessa</a:t>
            </a:r>
            <a:r>
              <a:rPr lang="en-GB" dirty="0"/>
              <a:t> maailmassa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Korean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Vietnamin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vertailu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Korean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Vietnamin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sotien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yhteiset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erottavat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piirteet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C21E96-9E36-9A46-99B3-422ABC3F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61" y="3271466"/>
            <a:ext cx="5578956" cy="99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6D2EA0-A6E2-2C48-A687-10C95C36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51" y="3271466"/>
            <a:ext cx="7989614" cy="99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Yhteiset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piirteet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Molemmat</a:t>
            </a:r>
            <a:r>
              <a:rPr lang="en-GB" sz="5400" dirty="0"/>
              <a:t> </a:t>
            </a:r>
            <a:r>
              <a:rPr lang="en-GB" sz="5400" dirty="0" err="1"/>
              <a:t>maat</a:t>
            </a:r>
            <a:r>
              <a:rPr lang="en-GB" sz="5400" dirty="0"/>
              <a:t> </a:t>
            </a:r>
            <a:r>
              <a:rPr lang="en-GB" sz="5400" dirty="0" err="1"/>
              <a:t>vapautuivat</a:t>
            </a:r>
            <a:r>
              <a:rPr lang="en-GB" sz="5400" dirty="0"/>
              <a:t> Japanin </a:t>
            </a:r>
            <a:r>
              <a:rPr lang="en-GB" sz="5400" dirty="0" err="1"/>
              <a:t>miehityksestä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Molemmissa</a:t>
            </a:r>
            <a:r>
              <a:rPr lang="en-GB" sz="5400" dirty="0"/>
              <a:t> </a:t>
            </a:r>
            <a:r>
              <a:rPr lang="en-GB" sz="5400" dirty="0" err="1"/>
              <a:t>sodissa</a:t>
            </a:r>
            <a:r>
              <a:rPr lang="en-GB" sz="5400" dirty="0"/>
              <a:t> </a:t>
            </a:r>
            <a:r>
              <a:rPr lang="en-GB" sz="5400" dirty="0" err="1"/>
              <a:t>kommunistit</a:t>
            </a:r>
            <a:r>
              <a:rPr lang="en-GB" sz="5400" dirty="0"/>
              <a:t> </a:t>
            </a:r>
            <a:r>
              <a:rPr lang="en-GB" sz="5400" dirty="0" err="1"/>
              <a:t>pyrkivät</a:t>
            </a:r>
            <a:r>
              <a:rPr lang="en-GB" sz="5400" dirty="0"/>
              <a:t> </a:t>
            </a:r>
            <a:r>
              <a:rPr lang="en-GB" sz="5400" dirty="0" err="1"/>
              <a:t>saamaan</a:t>
            </a:r>
            <a:r>
              <a:rPr lang="en-GB" sz="5400" dirty="0"/>
              <a:t> </a:t>
            </a:r>
            <a:r>
              <a:rPr lang="en-GB" sz="5400" dirty="0" err="1"/>
              <a:t>valtaansa</a:t>
            </a:r>
            <a:r>
              <a:rPr lang="en-GB" sz="5400" dirty="0"/>
              <a:t> </a:t>
            </a:r>
            <a:r>
              <a:rPr lang="en-GB" sz="5400" dirty="0" err="1"/>
              <a:t>koko</a:t>
            </a:r>
            <a:r>
              <a:rPr lang="en-GB" sz="5400" dirty="0"/>
              <a:t> </a:t>
            </a:r>
            <a:r>
              <a:rPr lang="en-GB" sz="5400" dirty="0" err="1"/>
              <a:t>maan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Molemmissa</a:t>
            </a:r>
            <a:r>
              <a:rPr lang="en-GB" sz="5400" dirty="0"/>
              <a:t> </a:t>
            </a:r>
            <a:r>
              <a:rPr lang="en-GB" sz="5400" dirty="0" err="1"/>
              <a:t>maissa</a:t>
            </a:r>
            <a:r>
              <a:rPr lang="en-GB" sz="5400" dirty="0"/>
              <a:t> </a:t>
            </a:r>
            <a:r>
              <a:rPr lang="en-GB" sz="5400" dirty="0" err="1"/>
              <a:t>kommunistit</a:t>
            </a:r>
            <a:r>
              <a:rPr lang="en-GB" sz="5400" dirty="0"/>
              <a:t> </a:t>
            </a:r>
            <a:r>
              <a:rPr lang="en-GB" sz="5400" dirty="0" err="1"/>
              <a:t>hallitsivat</a:t>
            </a:r>
            <a:r>
              <a:rPr lang="en-GB" sz="5400" dirty="0"/>
              <a:t> </a:t>
            </a:r>
            <a:r>
              <a:rPr lang="en-GB" sz="5400" dirty="0" err="1"/>
              <a:t>pohjoista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oikeistolaiset</a:t>
            </a:r>
            <a:r>
              <a:rPr lang="en-GB" sz="5400" dirty="0"/>
              <a:t> </a:t>
            </a:r>
            <a:r>
              <a:rPr lang="en-GB" sz="5400" dirty="0" err="1"/>
              <a:t>etelää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Molemmissa</a:t>
            </a:r>
            <a:r>
              <a:rPr lang="en-GB" sz="5400" dirty="0"/>
              <a:t> </a:t>
            </a:r>
            <a:r>
              <a:rPr lang="en-GB" sz="5400" dirty="0" err="1"/>
              <a:t>sodissa</a:t>
            </a:r>
            <a:r>
              <a:rPr lang="en-GB" sz="5400" dirty="0"/>
              <a:t> </a:t>
            </a:r>
            <a:r>
              <a:rPr lang="en-GB" sz="5400" dirty="0" err="1"/>
              <a:t>kommunistit</a:t>
            </a:r>
            <a:r>
              <a:rPr lang="en-GB" sz="5400" dirty="0"/>
              <a:t> </a:t>
            </a:r>
            <a:r>
              <a:rPr lang="en-GB" sz="5400" dirty="0" err="1"/>
              <a:t>saivat</a:t>
            </a:r>
            <a:r>
              <a:rPr lang="en-GB" sz="5400" dirty="0"/>
              <a:t> </a:t>
            </a:r>
            <a:r>
              <a:rPr lang="en-GB" sz="5400" dirty="0" err="1"/>
              <a:t>apua</a:t>
            </a:r>
            <a:r>
              <a:rPr lang="en-GB" sz="5400" dirty="0"/>
              <a:t> </a:t>
            </a:r>
            <a:r>
              <a:rPr lang="en-GB" sz="5400" dirty="0" err="1"/>
              <a:t>rajan</a:t>
            </a:r>
            <a:r>
              <a:rPr lang="en-GB" sz="5400" dirty="0"/>
              <a:t> </a:t>
            </a:r>
            <a:r>
              <a:rPr lang="en-GB" sz="5400" dirty="0" err="1"/>
              <a:t>yli</a:t>
            </a:r>
            <a:r>
              <a:rPr lang="en-GB" sz="5400" dirty="0"/>
              <a:t> </a:t>
            </a:r>
            <a:r>
              <a:rPr lang="en-GB" sz="5400" dirty="0" err="1"/>
              <a:t>Maon</a:t>
            </a:r>
            <a:r>
              <a:rPr lang="en-GB" sz="5400" dirty="0"/>
              <a:t> </a:t>
            </a:r>
            <a:r>
              <a:rPr lang="en-GB" sz="5400" dirty="0" err="1"/>
              <a:t>Kiinalta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myös</a:t>
            </a:r>
            <a:r>
              <a:rPr lang="en-GB" sz="5400" dirty="0"/>
              <a:t> </a:t>
            </a:r>
            <a:r>
              <a:rPr lang="en-GB" sz="5400" dirty="0" err="1"/>
              <a:t>NL:lta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Molemmissa</a:t>
            </a:r>
            <a:r>
              <a:rPr lang="en-GB" sz="5400" dirty="0"/>
              <a:t> </a:t>
            </a:r>
            <a:r>
              <a:rPr lang="en-GB" sz="5400" dirty="0" err="1"/>
              <a:t>maissa</a:t>
            </a:r>
            <a:r>
              <a:rPr lang="en-GB" sz="5400" dirty="0"/>
              <a:t> </a:t>
            </a:r>
            <a:r>
              <a:rPr lang="en-GB" sz="5400" dirty="0" err="1"/>
              <a:t>etelää</a:t>
            </a:r>
            <a:r>
              <a:rPr lang="en-GB" sz="5400" dirty="0"/>
              <a:t> </a:t>
            </a:r>
            <a:r>
              <a:rPr lang="en-GB" sz="5400" dirty="0" err="1"/>
              <a:t>hallitsi</a:t>
            </a:r>
            <a:r>
              <a:rPr lang="en-GB" sz="5400" dirty="0"/>
              <a:t> </a:t>
            </a:r>
            <a:r>
              <a:rPr lang="en-GB" sz="5400" dirty="0" err="1"/>
              <a:t>oikeistohallitus</a:t>
            </a:r>
            <a:r>
              <a:rPr lang="en-GB" sz="5400" dirty="0"/>
              <a:t>, jota </a:t>
            </a: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tuki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Molemmissa</a:t>
            </a:r>
            <a:r>
              <a:rPr lang="en-GB" sz="5400" dirty="0"/>
              <a:t> </a:t>
            </a:r>
            <a:r>
              <a:rPr lang="en-GB" sz="5400" dirty="0" err="1"/>
              <a:t>sodissa</a:t>
            </a:r>
            <a:r>
              <a:rPr lang="en-GB" sz="5400" dirty="0"/>
              <a:t> </a:t>
            </a: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yritti</a:t>
            </a:r>
            <a:r>
              <a:rPr lang="en-GB" sz="5400" dirty="0"/>
              <a:t> </a:t>
            </a:r>
            <a:r>
              <a:rPr lang="en-GB" sz="5400" dirty="0" err="1"/>
              <a:t>estää</a:t>
            </a:r>
            <a:r>
              <a:rPr lang="en-GB" sz="5400" dirty="0"/>
              <a:t> </a:t>
            </a:r>
            <a:r>
              <a:rPr lang="en-GB" sz="5400" dirty="0" err="1"/>
              <a:t>kommunisimin</a:t>
            </a:r>
            <a:r>
              <a:rPr lang="en-GB" sz="5400" dirty="0"/>
              <a:t> </a:t>
            </a:r>
            <a:r>
              <a:rPr lang="en-GB" sz="5400" dirty="0" err="1"/>
              <a:t>leviämisen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Kiinan</a:t>
            </a:r>
            <a:r>
              <a:rPr lang="en-GB" sz="5400" dirty="0"/>
              <a:t> </a:t>
            </a:r>
            <a:r>
              <a:rPr lang="en-GB" sz="5400" dirty="0" err="1"/>
              <a:t>vaikutusvallan</a:t>
            </a:r>
            <a:r>
              <a:rPr lang="en-GB" sz="5400" dirty="0"/>
              <a:t> </a:t>
            </a:r>
            <a:r>
              <a:rPr lang="en-GB" sz="5400" dirty="0" err="1"/>
              <a:t>kasvun</a:t>
            </a:r>
            <a:r>
              <a:rPr lang="en-GB" sz="5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42825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Erottavat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piirteet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/>
              <a:t>Korean </a:t>
            </a:r>
            <a:r>
              <a:rPr lang="en-GB" sz="5400" dirty="0" err="1"/>
              <a:t>sota</a:t>
            </a:r>
            <a:r>
              <a:rPr lang="en-GB" sz="5400" dirty="0"/>
              <a:t> </a:t>
            </a:r>
            <a:r>
              <a:rPr lang="en-GB" sz="5400" dirty="0" err="1"/>
              <a:t>oli</a:t>
            </a:r>
            <a:r>
              <a:rPr lang="en-GB" sz="5400" dirty="0"/>
              <a:t> </a:t>
            </a:r>
            <a:r>
              <a:rPr lang="en-GB" sz="5400" dirty="0" err="1"/>
              <a:t>lyhyempi</a:t>
            </a:r>
            <a:r>
              <a:rPr lang="en-GB" sz="5400" dirty="0"/>
              <a:t> (1950–53) </a:t>
            </a:r>
            <a:r>
              <a:rPr lang="en-GB" sz="5400" dirty="0" err="1"/>
              <a:t>ja</a:t>
            </a:r>
            <a:r>
              <a:rPr lang="en-GB" sz="5400" dirty="0"/>
              <a:t> se </a:t>
            </a:r>
            <a:r>
              <a:rPr lang="en-GB" sz="5400" dirty="0" err="1"/>
              <a:t>käytiin</a:t>
            </a:r>
            <a:r>
              <a:rPr lang="en-GB" sz="5400" dirty="0"/>
              <a:t> </a:t>
            </a:r>
            <a:r>
              <a:rPr lang="en-GB" sz="5400" dirty="0" err="1"/>
              <a:t>aikaisemmin</a:t>
            </a:r>
            <a:r>
              <a:rPr lang="en-GB" sz="5400" dirty="0"/>
              <a:t> </a:t>
            </a:r>
            <a:r>
              <a:rPr lang="en-GB" sz="5400" dirty="0" err="1"/>
              <a:t>kuin</a:t>
            </a:r>
            <a:r>
              <a:rPr lang="en-GB" sz="5400" dirty="0"/>
              <a:t> </a:t>
            </a:r>
            <a:r>
              <a:rPr lang="en-GB" sz="5400" dirty="0" err="1"/>
              <a:t>Vietnamin</a:t>
            </a:r>
            <a:r>
              <a:rPr lang="en-GB" sz="5400" dirty="0"/>
              <a:t> </a:t>
            </a:r>
            <a:r>
              <a:rPr lang="en-GB" sz="5400" dirty="0" err="1"/>
              <a:t>sota</a:t>
            </a:r>
            <a:r>
              <a:rPr lang="en-GB" sz="5400" dirty="0"/>
              <a:t> (n. 1960–1975).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/>
              <a:t>Korean </a:t>
            </a:r>
            <a:r>
              <a:rPr lang="en-GB" sz="5400" dirty="0" err="1"/>
              <a:t>sota</a:t>
            </a:r>
            <a:r>
              <a:rPr lang="en-GB" sz="5400" dirty="0"/>
              <a:t> </a:t>
            </a:r>
            <a:r>
              <a:rPr lang="en-GB" sz="5400" dirty="0" err="1"/>
              <a:t>aiheutti</a:t>
            </a:r>
            <a:r>
              <a:rPr lang="en-GB" sz="5400" dirty="0"/>
              <a:t> </a:t>
            </a:r>
            <a:r>
              <a:rPr lang="en-GB" sz="5400" dirty="0" err="1"/>
              <a:t>maailmalla</a:t>
            </a:r>
            <a:r>
              <a:rPr lang="en-GB" sz="5400" dirty="0"/>
              <a:t> </a:t>
            </a:r>
            <a:r>
              <a:rPr lang="en-GB" sz="5400" dirty="0" err="1"/>
              <a:t>noususuhdanteen</a:t>
            </a:r>
            <a:r>
              <a:rPr lang="en-GB" sz="5400" dirty="0"/>
              <a:t>, </a:t>
            </a:r>
            <a:r>
              <a:rPr lang="en-GB" sz="5400" dirty="0" err="1"/>
              <a:t>kun</a:t>
            </a:r>
            <a:r>
              <a:rPr lang="en-GB" sz="5400" dirty="0"/>
              <a:t> </a:t>
            </a:r>
            <a:r>
              <a:rPr lang="en-GB" sz="5400" dirty="0" err="1"/>
              <a:t>asetarvikkeiden</a:t>
            </a:r>
            <a:r>
              <a:rPr lang="en-GB" sz="5400" dirty="0"/>
              <a:t> </a:t>
            </a:r>
            <a:r>
              <a:rPr lang="en-GB" sz="5400" dirty="0" err="1"/>
              <a:t>kysyntä</a:t>
            </a:r>
            <a:r>
              <a:rPr lang="en-GB" sz="5400" dirty="0"/>
              <a:t> </a:t>
            </a:r>
            <a:r>
              <a:rPr lang="en-GB" sz="5400" dirty="0" err="1"/>
              <a:t>kasvoi</a:t>
            </a:r>
            <a:r>
              <a:rPr lang="en-GB" sz="5400" dirty="0"/>
              <a:t>. </a:t>
            </a:r>
            <a:r>
              <a:rPr lang="en-GB" sz="5400" dirty="0" err="1"/>
              <a:t>Vietnamin</a:t>
            </a:r>
            <a:r>
              <a:rPr lang="en-GB" sz="5400" dirty="0"/>
              <a:t> </a:t>
            </a:r>
            <a:r>
              <a:rPr lang="en-GB" sz="5400" dirty="0" err="1"/>
              <a:t>sota</a:t>
            </a:r>
            <a:r>
              <a:rPr lang="en-GB" sz="5400" dirty="0"/>
              <a:t> </a:t>
            </a:r>
            <a:r>
              <a:rPr lang="en-GB" sz="5400" dirty="0" err="1"/>
              <a:t>aiheutti</a:t>
            </a:r>
            <a:r>
              <a:rPr lang="en-GB" sz="5400" dirty="0"/>
              <a:t> </a:t>
            </a:r>
            <a:r>
              <a:rPr lang="en-GB" sz="5400" dirty="0" err="1"/>
              <a:t>laskusuhdanteen</a:t>
            </a:r>
            <a:r>
              <a:rPr lang="en-GB" sz="5400" dirty="0"/>
              <a:t>, </a:t>
            </a:r>
            <a:r>
              <a:rPr lang="en-GB" sz="5400" dirty="0" err="1"/>
              <a:t>kun</a:t>
            </a:r>
            <a:r>
              <a:rPr lang="en-GB" sz="5400" dirty="0"/>
              <a:t> </a:t>
            </a: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oli</a:t>
            </a:r>
            <a:r>
              <a:rPr lang="en-GB" sz="5400" dirty="0"/>
              <a:t> </a:t>
            </a:r>
            <a:r>
              <a:rPr lang="en-GB" sz="5400" dirty="0" err="1"/>
              <a:t>talousvaikeuksissa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USA:n</a:t>
            </a:r>
            <a:r>
              <a:rPr lang="en-GB" sz="5400" dirty="0"/>
              <a:t> </a:t>
            </a:r>
            <a:r>
              <a:rPr lang="en-GB" sz="5400" dirty="0" err="1"/>
              <a:t>hyökkäyksellä</a:t>
            </a:r>
            <a:r>
              <a:rPr lang="en-GB" sz="5400" dirty="0"/>
              <a:t> </a:t>
            </a:r>
            <a:r>
              <a:rPr lang="en-GB" sz="5400" dirty="0" err="1"/>
              <a:t>Koreaan</a:t>
            </a:r>
            <a:r>
              <a:rPr lang="en-GB" sz="5400" dirty="0"/>
              <a:t> </a:t>
            </a:r>
            <a:r>
              <a:rPr lang="en-GB" sz="5400" dirty="0" err="1"/>
              <a:t>oli</a:t>
            </a:r>
            <a:r>
              <a:rPr lang="en-GB" sz="5400" dirty="0"/>
              <a:t> YK:n </a:t>
            </a:r>
            <a:r>
              <a:rPr lang="en-GB" sz="5400" dirty="0" err="1"/>
              <a:t>lupa</a:t>
            </a:r>
            <a:r>
              <a:rPr lang="en-GB" sz="5400" dirty="0"/>
              <a:t>, </a:t>
            </a:r>
            <a:r>
              <a:rPr lang="en-GB" sz="5400" dirty="0" err="1"/>
              <a:t>Vietnamissa</a:t>
            </a:r>
            <a:r>
              <a:rPr lang="en-GB" sz="5400" dirty="0"/>
              <a:t> USA </a:t>
            </a:r>
            <a:r>
              <a:rPr lang="en-GB" sz="5400" dirty="0" err="1"/>
              <a:t>toteutti</a:t>
            </a:r>
            <a:r>
              <a:rPr lang="en-GB" sz="5400" dirty="0"/>
              <a:t> </a:t>
            </a:r>
            <a:r>
              <a:rPr lang="en-GB" sz="5400" dirty="0" err="1"/>
              <a:t>yksipuolista</a:t>
            </a:r>
            <a:r>
              <a:rPr lang="en-GB" sz="5400" dirty="0"/>
              <a:t> </a:t>
            </a:r>
            <a:r>
              <a:rPr lang="en-GB" sz="5400" dirty="0" err="1"/>
              <a:t>suurvaltapolitiikkaa</a:t>
            </a:r>
            <a:r>
              <a:rPr lang="en-GB" sz="5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Erottavat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piirteet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/>
              <a:t>Korean </a:t>
            </a:r>
            <a:r>
              <a:rPr lang="en-GB" sz="5400" dirty="0" err="1"/>
              <a:t>sota</a:t>
            </a:r>
            <a:r>
              <a:rPr lang="en-GB" sz="5400" dirty="0"/>
              <a:t>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levinnyt</a:t>
            </a:r>
            <a:r>
              <a:rPr lang="en-GB" sz="5400" dirty="0"/>
              <a:t> tv-</a:t>
            </a:r>
            <a:r>
              <a:rPr lang="en-GB" sz="5400" dirty="0" err="1"/>
              <a:t>sotana</a:t>
            </a:r>
            <a:r>
              <a:rPr lang="en-GB" sz="5400" dirty="0"/>
              <a:t> </a:t>
            </a:r>
            <a:r>
              <a:rPr lang="en-GB" sz="5400" dirty="0" err="1"/>
              <a:t>maailmalle</a:t>
            </a:r>
            <a:r>
              <a:rPr lang="en-GB" sz="5400" dirty="0"/>
              <a:t>, Vietnam </a:t>
            </a:r>
            <a:r>
              <a:rPr lang="en-GB" sz="5400" dirty="0" err="1"/>
              <a:t>levisi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aiheutti</a:t>
            </a:r>
            <a:r>
              <a:rPr lang="en-GB" sz="5400" dirty="0"/>
              <a:t> </a:t>
            </a:r>
            <a:r>
              <a:rPr lang="en-GB" sz="5400" dirty="0" err="1"/>
              <a:t>tyytymättömyyttä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/>
              <a:t>Korean </a:t>
            </a:r>
            <a:r>
              <a:rPr lang="en-GB" sz="5400" dirty="0" err="1"/>
              <a:t>sotaa</a:t>
            </a:r>
            <a:r>
              <a:rPr lang="en-GB" sz="5400" dirty="0"/>
              <a:t>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Yhdysvalloissa</a:t>
            </a:r>
            <a:r>
              <a:rPr lang="en-GB" sz="5400" dirty="0"/>
              <a:t> </a:t>
            </a:r>
            <a:r>
              <a:rPr lang="en-GB" sz="5400" dirty="0" err="1"/>
              <a:t>arvosteltu</a:t>
            </a:r>
            <a:r>
              <a:rPr lang="en-GB" sz="5400" dirty="0"/>
              <a:t>, </a:t>
            </a:r>
            <a:r>
              <a:rPr lang="en-GB" sz="5400" dirty="0" err="1"/>
              <a:t>Vietnamin</a:t>
            </a:r>
            <a:r>
              <a:rPr lang="en-GB" sz="5400" dirty="0"/>
              <a:t> </a:t>
            </a:r>
            <a:r>
              <a:rPr lang="en-GB" sz="5400" dirty="0" err="1"/>
              <a:t>sotaa</a:t>
            </a:r>
            <a:r>
              <a:rPr lang="en-GB" sz="5400" dirty="0"/>
              <a:t> </a:t>
            </a:r>
            <a:r>
              <a:rPr lang="en-GB" sz="5400" dirty="0" err="1"/>
              <a:t>vastaan</a:t>
            </a:r>
            <a:r>
              <a:rPr lang="en-GB" sz="5400" dirty="0"/>
              <a:t> </a:t>
            </a:r>
            <a:r>
              <a:rPr lang="en-GB" sz="5400" dirty="0" err="1"/>
              <a:t>syntyi</a:t>
            </a:r>
            <a:r>
              <a:rPr lang="en-GB" sz="5400" dirty="0"/>
              <a:t> </a:t>
            </a:r>
            <a:r>
              <a:rPr lang="en-GB" sz="5400" dirty="0" err="1"/>
              <a:t>voimakkaita</a:t>
            </a:r>
            <a:r>
              <a:rPr lang="en-GB" sz="5400" dirty="0"/>
              <a:t> </a:t>
            </a:r>
            <a:r>
              <a:rPr lang="en-GB" sz="5400" dirty="0" err="1"/>
              <a:t>protestiliikkeitä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/>
              <a:t>Korea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muuttunut</a:t>
            </a:r>
            <a:r>
              <a:rPr lang="en-GB" sz="5400" dirty="0"/>
              <a:t> </a:t>
            </a:r>
            <a:r>
              <a:rPr lang="en-GB" sz="5400" dirty="0" err="1"/>
              <a:t>kokonaan</a:t>
            </a:r>
            <a:r>
              <a:rPr lang="en-GB" sz="5400" dirty="0"/>
              <a:t> </a:t>
            </a:r>
            <a:r>
              <a:rPr lang="en-GB" sz="5400" dirty="0" err="1"/>
              <a:t>kommunistiseksi</a:t>
            </a:r>
            <a:r>
              <a:rPr lang="en-GB" sz="5400" dirty="0"/>
              <a:t>, </a:t>
            </a:r>
            <a:r>
              <a:rPr lang="en-GB" sz="5400" dirty="0" err="1"/>
              <a:t>mutta</a:t>
            </a:r>
            <a:r>
              <a:rPr lang="en-GB" sz="5400" dirty="0"/>
              <a:t> Vietnam </a:t>
            </a:r>
            <a:r>
              <a:rPr lang="en-GB" sz="5400" dirty="0" err="1"/>
              <a:t>muuttui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hävinnyt</a:t>
            </a:r>
            <a:r>
              <a:rPr lang="en-GB" sz="5400" dirty="0"/>
              <a:t> </a:t>
            </a:r>
            <a:r>
              <a:rPr lang="en-GB" sz="5400" dirty="0" err="1"/>
              <a:t>Koreassa</a:t>
            </a:r>
            <a:r>
              <a:rPr lang="en-GB" sz="5400" dirty="0"/>
              <a:t>, </a:t>
            </a:r>
            <a:r>
              <a:rPr lang="en-GB" sz="5400" dirty="0" err="1"/>
              <a:t>mutta</a:t>
            </a:r>
            <a:r>
              <a:rPr lang="en-GB" sz="5400" dirty="0"/>
              <a:t> </a:t>
            </a:r>
            <a:r>
              <a:rPr lang="en-GB" sz="5400" dirty="0" err="1"/>
              <a:t>Vietnamissa</a:t>
            </a:r>
            <a:r>
              <a:rPr lang="en-GB" sz="5400" dirty="0"/>
              <a:t> </a:t>
            </a:r>
            <a:r>
              <a:rPr lang="en-GB" sz="5400" dirty="0" err="1"/>
              <a:t>hävisi</a:t>
            </a:r>
            <a:r>
              <a:rPr lang="en-GB" sz="5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62812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222</Words>
  <Application>Microsoft Macintosh PowerPoint</Application>
  <PresentationFormat>Custom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13. Kylmää sotaa kolmannessa maailmassa</vt:lpstr>
      <vt:lpstr>Tietoisku: Korean ja Vietnamin sodan vertailu</vt:lpstr>
      <vt:lpstr>Korean ja Vietnamin sotien yhteiset ja erottavat piirteet?</vt:lpstr>
      <vt:lpstr>Yhteiset piirteet</vt:lpstr>
      <vt:lpstr>Erottavat piirteet</vt:lpstr>
      <vt:lpstr>Erottavat piirteet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44</cp:revision>
  <cp:lastPrinted>2017-11-30T08:45:33Z</cp:lastPrinted>
  <dcterms:created xsi:type="dcterms:W3CDTF">2020-05-05T09:10:38Z</dcterms:created>
  <dcterms:modified xsi:type="dcterms:W3CDTF">2021-07-30T11:31:11Z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