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hu6S/CJmLX/DrDH8cjAmkxTnWNY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C305F7-6D12-4D44-957E-6F4EB4A57D95}" v="10" dt="2022-06-14T07:54:56.7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1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ölsä Salla" userId="11757758-abe0-48a4-a19b-63a9678b7c89" providerId="ADAL" clId="{31B25C53-223A-4816-8580-8FB8176CBB40}"/>
    <pc:docChg chg="modSld">
      <pc:chgData name="Mölsä Salla" userId="11757758-abe0-48a4-a19b-63a9678b7c89" providerId="ADAL" clId="{31B25C53-223A-4816-8580-8FB8176CBB40}" dt="2022-03-31T15:08:46.648" v="5" actId="20577"/>
      <pc:docMkLst>
        <pc:docMk/>
      </pc:docMkLst>
      <pc:sldChg chg="modSp">
        <pc:chgData name="Mölsä Salla" userId="11757758-abe0-48a4-a19b-63a9678b7c89" providerId="ADAL" clId="{31B25C53-223A-4816-8580-8FB8176CBB40}" dt="2022-03-31T15:08:19.046" v="1" actId="20577"/>
        <pc:sldMkLst>
          <pc:docMk/>
          <pc:sldMk cId="0" sldId="265"/>
        </pc:sldMkLst>
        <pc:spChg chg="mod">
          <ac:chgData name="Mölsä Salla" userId="11757758-abe0-48a4-a19b-63a9678b7c89" providerId="ADAL" clId="{31B25C53-223A-4816-8580-8FB8176CBB40}" dt="2022-03-31T15:08:19.046" v="1" actId="20577"/>
          <ac:spMkLst>
            <pc:docMk/>
            <pc:sldMk cId="0" sldId="265"/>
            <ac:spMk id="158" creationId="{00000000-0000-0000-0000-000000000000}"/>
          </ac:spMkLst>
        </pc:spChg>
      </pc:sldChg>
      <pc:sldChg chg="modSp">
        <pc:chgData name="Mölsä Salla" userId="11757758-abe0-48a4-a19b-63a9678b7c89" providerId="ADAL" clId="{31B25C53-223A-4816-8580-8FB8176CBB40}" dt="2022-03-31T15:08:46.648" v="5" actId="20577"/>
        <pc:sldMkLst>
          <pc:docMk/>
          <pc:sldMk cId="0" sldId="266"/>
        </pc:sldMkLst>
        <pc:spChg chg="mod">
          <ac:chgData name="Mölsä Salla" userId="11757758-abe0-48a4-a19b-63a9678b7c89" providerId="ADAL" clId="{31B25C53-223A-4816-8580-8FB8176CBB40}" dt="2022-03-31T15:08:46.648" v="5" actId="20577"/>
          <ac:spMkLst>
            <pc:docMk/>
            <pc:sldMk cId="0" sldId="266"/>
            <ac:spMk id="166" creationId="{00000000-0000-0000-0000-000000000000}"/>
          </ac:spMkLst>
        </pc:spChg>
      </pc:sldChg>
    </pc:docChg>
  </pc:docChgLst>
  <pc:docChgLst>
    <pc:chgData name="Seitaniemi Siiri" userId="b613e59b-4dc0-4e7d-a5d7-ab492795c13c" providerId="ADAL" clId="{1CC305F7-6D12-4D44-957E-6F4EB4A57D95}"/>
    <pc:docChg chg="modSld">
      <pc:chgData name="Seitaniemi Siiri" userId="b613e59b-4dc0-4e7d-a5d7-ab492795c13c" providerId="ADAL" clId="{1CC305F7-6D12-4D44-957E-6F4EB4A57D95}" dt="2022-06-14T07:54:56.780" v="9"/>
      <pc:docMkLst>
        <pc:docMk/>
      </pc:docMkLst>
      <pc:sldChg chg="modAnim">
        <pc:chgData name="Seitaniemi Siiri" userId="b613e59b-4dc0-4e7d-a5d7-ab492795c13c" providerId="ADAL" clId="{1CC305F7-6D12-4D44-957E-6F4EB4A57D95}" dt="2022-06-14T07:54:35.198" v="0"/>
        <pc:sldMkLst>
          <pc:docMk/>
          <pc:sldMk cId="0" sldId="257"/>
        </pc:sldMkLst>
      </pc:sldChg>
      <pc:sldChg chg="modAnim">
        <pc:chgData name="Seitaniemi Siiri" userId="b613e59b-4dc0-4e7d-a5d7-ab492795c13c" providerId="ADAL" clId="{1CC305F7-6D12-4D44-957E-6F4EB4A57D95}" dt="2022-06-14T07:54:37.153" v="1"/>
        <pc:sldMkLst>
          <pc:docMk/>
          <pc:sldMk cId="0" sldId="258"/>
        </pc:sldMkLst>
      </pc:sldChg>
      <pc:sldChg chg="modAnim">
        <pc:chgData name="Seitaniemi Siiri" userId="b613e59b-4dc0-4e7d-a5d7-ab492795c13c" providerId="ADAL" clId="{1CC305F7-6D12-4D44-957E-6F4EB4A57D95}" dt="2022-06-14T07:54:39.002" v="2"/>
        <pc:sldMkLst>
          <pc:docMk/>
          <pc:sldMk cId="0" sldId="259"/>
        </pc:sldMkLst>
      </pc:sldChg>
      <pc:sldChg chg="modAnim">
        <pc:chgData name="Seitaniemi Siiri" userId="b613e59b-4dc0-4e7d-a5d7-ab492795c13c" providerId="ADAL" clId="{1CC305F7-6D12-4D44-957E-6F4EB4A57D95}" dt="2022-06-14T07:54:42.461" v="3"/>
        <pc:sldMkLst>
          <pc:docMk/>
          <pc:sldMk cId="0" sldId="260"/>
        </pc:sldMkLst>
      </pc:sldChg>
      <pc:sldChg chg="modAnim">
        <pc:chgData name="Seitaniemi Siiri" userId="b613e59b-4dc0-4e7d-a5d7-ab492795c13c" providerId="ADAL" clId="{1CC305F7-6D12-4D44-957E-6F4EB4A57D95}" dt="2022-06-14T07:54:44.681" v="4"/>
        <pc:sldMkLst>
          <pc:docMk/>
          <pc:sldMk cId="0" sldId="261"/>
        </pc:sldMkLst>
      </pc:sldChg>
      <pc:sldChg chg="modAnim">
        <pc:chgData name="Seitaniemi Siiri" userId="b613e59b-4dc0-4e7d-a5d7-ab492795c13c" providerId="ADAL" clId="{1CC305F7-6D12-4D44-957E-6F4EB4A57D95}" dt="2022-06-14T07:54:47.603" v="5"/>
        <pc:sldMkLst>
          <pc:docMk/>
          <pc:sldMk cId="0" sldId="262"/>
        </pc:sldMkLst>
      </pc:sldChg>
      <pc:sldChg chg="modAnim">
        <pc:chgData name="Seitaniemi Siiri" userId="b613e59b-4dc0-4e7d-a5d7-ab492795c13c" providerId="ADAL" clId="{1CC305F7-6D12-4D44-957E-6F4EB4A57D95}" dt="2022-06-14T07:54:50.335" v="6"/>
        <pc:sldMkLst>
          <pc:docMk/>
          <pc:sldMk cId="0" sldId="263"/>
        </pc:sldMkLst>
      </pc:sldChg>
      <pc:sldChg chg="modAnim">
        <pc:chgData name="Seitaniemi Siiri" userId="b613e59b-4dc0-4e7d-a5d7-ab492795c13c" providerId="ADAL" clId="{1CC305F7-6D12-4D44-957E-6F4EB4A57D95}" dt="2022-06-14T07:54:52.153" v="7"/>
        <pc:sldMkLst>
          <pc:docMk/>
          <pc:sldMk cId="0" sldId="264"/>
        </pc:sldMkLst>
      </pc:sldChg>
      <pc:sldChg chg="modAnim">
        <pc:chgData name="Seitaniemi Siiri" userId="b613e59b-4dc0-4e7d-a5d7-ab492795c13c" providerId="ADAL" clId="{1CC305F7-6D12-4D44-957E-6F4EB4A57D95}" dt="2022-06-14T07:54:54.011" v="8"/>
        <pc:sldMkLst>
          <pc:docMk/>
          <pc:sldMk cId="0" sldId="265"/>
        </pc:sldMkLst>
      </pc:sldChg>
      <pc:sldChg chg="modAnim">
        <pc:chgData name="Seitaniemi Siiri" userId="b613e59b-4dc0-4e7d-a5d7-ab492795c13c" providerId="ADAL" clId="{1CC305F7-6D12-4D44-957E-6F4EB4A57D95}" dt="2022-06-14T07:54:56.780" v="9"/>
        <pc:sldMkLst>
          <pc:docMk/>
          <pc:sldMk cId="0" sldId="26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2a0ff99a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gb2a0ff99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1058c5e546c_1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1058c5e546c_1_3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g1058c5e546c_1_35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058c5e546c_1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1058c5e546c_1_4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g1058c5e546c_1_42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2a0ff99a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gb2a0ff99a7_0_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gb2a0ff99a7_0_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d89621307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gd89621307e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gd89621307e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058c5e546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058c5e546c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1058c5e546c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058c5e546c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1058c5e546c_1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g1058c5e546c_1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058c5e546c_1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058c5e546c_1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g1058c5e546c_1_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058c5e546c_1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1058c5e546c_1_1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g1058c5e546c_1_14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058c5e546c_1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058c5e546c_1_2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g1058c5e546c_1_21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1058c5e546c_1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1058c5e546c_1_2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g1058c5e546c_1_28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1" name="Google Shape;31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2" name="Google Shape;32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3" name="Google Shape;33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2a0ff99a7_0_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Paljoussanat: Much, many, a lot of, 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lots of</a:t>
            </a:r>
            <a:endParaRPr/>
          </a:p>
        </p:txBody>
      </p:sp>
      <p:sp>
        <p:nvSpPr>
          <p:cNvPr id="86" name="Google Shape;86;gb2a0ff99a7_0_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5 Grammar</a:t>
            </a:r>
            <a:endParaRPr/>
          </a:p>
        </p:txBody>
      </p:sp>
      <p:sp>
        <p:nvSpPr>
          <p:cNvPr id="87" name="Google Shape;87;gb2a0ff99a7_0_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1058c5e546c_1_3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58" name="Google Shape;158;g1058c5e546c_1_3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1.	</a:t>
            </a:r>
            <a:r>
              <a:rPr lang="fi-FI" sz="5400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Tuliko näyttelyyn</a:t>
            </a:r>
            <a:r>
              <a:rPr lang="fi-FI" sz="5400" dirty="0"/>
              <a:t> paljon ihmisiä?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Did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many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people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come</a:t>
            </a:r>
            <a:r>
              <a:rPr lang="fi-FI" sz="5400" dirty="0">
                <a:solidFill>
                  <a:schemeClr val="bg2"/>
                </a:solidFill>
              </a:rPr>
              <a:t> to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exhibition</a:t>
            </a:r>
            <a:r>
              <a:rPr lang="fi-FI" sz="5400" dirty="0">
                <a:solidFill>
                  <a:schemeClr val="bg2"/>
                </a:solidFill>
              </a:rPr>
              <a:t>?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2.	Nyt sille ei ole enää paljoakaan tehtävissä.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There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isn't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much</a:t>
            </a:r>
            <a:r>
              <a:rPr lang="fi-FI" sz="5400" dirty="0">
                <a:solidFill>
                  <a:schemeClr val="bg2"/>
                </a:solidFill>
              </a:rPr>
              <a:t> to </a:t>
            </a:r>
            <a:r>
              <a:rPr lang="fi-FI" sz="5400" dirty="0" err="1">
                <a:solidFill>
                  <a:schemeClr val="bg2"/>
                </a:solidFill>
              </a:rPr>
              <a:t>do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about</a:t>
            </a:r>
            <a:r>
              <a:rPr lang="fi-FI" sz="5400" dirty="0">
                <a:solidFill>
                  <a:schemeClr val="bg2"/>
                </a:solidFill>
              </a:rPr>
              <a:t> it </a:t>
            </a:r>
            <a:r>
              <a:rPr lang="fi-FI" sz="5400" dirty="0" err="1">
                <a:solidFill>
                  <a:schemeClr val="bg2"/>
                </a:solidFill>
              </a:rPr>
              <a:t>now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3.	Kuinka paljon rahaa käytit mainoksiin?</a:t>
            </a:r>
            <a:endParaRPr sz="5400"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How </a:t>
            </a:r>
            <a:r>
              <a:rPr lang="fi-FI" sz="5400" dirty="0" err="1">
                <a:solidFill>
                  <a:schemeClr val="bg2"/>
                </a:solidFill>
              </a:rPr>
              <a:t>much</a:t>
            </a:r>
            <a:r>
              <a:rPr lang="fi-FI" sz="5400" dirty="0">
                <a:solidFill>
                  <a:schemeClr val="bg2"/>
                </a:solidFill>
              </a:rPr>
              <a:t> money </a:t>
            </a:r>
            <a:r>
              <a:rPr lang="fi-FI" sz="5400" dirty="0" err="1">
                <a:solidFill>
                  <a:schemeClr val="bg2"/>
                </a:solidFill>
              </a:rPr>
              <a:t>did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you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spend</a:t>
            </a:r>
            <a:r>
              <a:rPr lang="fi-FI" sz="5400" dirty="0">
                <a:solidFill>
                  <a:schemeClr val="bg2"/>
                </a:solidFill>
              </a:rPr>
              <a:t> on (</a:t>
            </a:r>
            <a:r>
              <a:rPr lang="fi-FI" sz="5400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the</a:t>
            </a:r>
            <a:r>
              <a:rPr lang="fi-FI" sz="5400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) </a:t>
            </a:r>
            <a:r>
              <a:rPr lang="fi-FI" sz="5400" dirty="0" err="1">
                <a:solidFill>
                  <a:schemeClr val="bg2"/>
                </a:solidFill>
              </a:rPr>
              <a:t>ads</a:t>
            </a:r>
            <a:r>
              <a:rPr lang="fi-FI" sz="5400" dirty="0">
                <a:solidFill>
                  <a:schemeClr val="bg2"/>
                </a:solidFill>
              </a:rPr>
              <a:t>?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4.	Meidän olisi pitänyt käyttää paljon enemmän aikaa tapahtuman suunnitteluun.</a:t>
            </a:r>
            <a:endParaRPr sz="5400"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We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should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have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spent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much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more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time</a:t>
            </a:r>
            <a:r>
              <a:rPr lang="fi-FI" sz="5400" dirty="0">
                <a:solidFill>
                  <a:schemeClr val="bg2"/>
                </a:solidFill>
              </a:rPr>
              <a:t> on </a:t>
            </a:r>
            <a:r>
              <a:rPr lang="fi-FI" sz="5400" dirty="0" err="1">
                <a:solidFill>
                  <a:schemeClr val="bg2"/>
                </a:solidFill>
              </a:rPr>
              <a:t>planning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event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159" name="Google Shape;159;g1058c5e546c_1_3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3116E1F5-7D6E-414B-935E-AF5961E191D7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1058c5e546c_1_4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66" name="Google Shape;166;g1058c5e546c_1_4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5.	Silloin ehkä paljon enemmän ihmisiä olisi tullut.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Perhaps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then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many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more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people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would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have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come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6.	Ovatko useimmat näyttelyliput kalliita nykyään?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Are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most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exhibition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tickets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expensive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nowadays</a:t>
            </a:r>
            <a:r>
              <a:rPr lang="fi-FI" sz="5400" dirty="0">
                <a:solidFill>
                  <a:schemeClr val="bg2"/>
                </a:solidFill>
              </a:rPr>
              <a:t>?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7.	Useimmat näyttelyt meidän kaupungissamme ovat kuitenkin ilmaisia.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Most</a:t>
            </a:r>
            <a:r>
              <a:rPr lang="fi-FI" sz="5400" dirty="0">
                <a:solidFill>
                  <a:schemeClr val="bg2"/>
                </a:solidFill>
              </a:rPr>
              <a:t> (</a:t>
            </a:r>
            <a:r>
              <a:rPr lang="fi-FI" sz="5400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of </a:t>
            </a:r>
            <a:r>
              <a:rPr lang="fi-FI" sz="5400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) </a:t>
            </a:r>
            <a:r>
              <a:rPr lang="fi-FI" sz="5400" dirty="0" err="1">
                <a:solidFill>
                  <a:schemeClr val="bg2"/>
                </a:solidFill>
              </a:rPr>
              <a:t>exhibitions</a:t>
            </a:r>
            <a:r>
              <a:rPr lang="fi-FI" sz="5400" dirty="0">
                <a:solidFill>
                  <a:schemeClr val="bg2"/>
                </a:solidFill>
              </a:rPr>
              <a:t> in </a:t>
            </a:r>
            <a:r>
              <a:rPr lang="fi-FI" sz="5400" dirty="0" err="1">
                <a:solidFill>
                  <a:schemeClr val="bg2"/>
                </a:solidFill>
              </a:rPr>
              <a:t>our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town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are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free</a:t>
            </a:r>
            <a:r>
              <a:rPr lang="fi-FI" sz="5400" dirty="0">
                <a:solidFill>
                  <a:schemeClr val="bg2"/>
                </a:solidFill>
              </a:rPr>
              <a:t>, </a:t>
            </a:r>
            <a:r>
              <a:rPr lang="fi-FI" sz="5400" dirty="0" err="1">
                <a:solidFill>
                  <a:schemeClr val="bg2"/>
                </a:solidFill>
              </a:rPr>
              <a:t>however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8.	Nykyään käytän vähiten rahaa lippuihin ja eniten muihin harrastuksiin.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Nowadays</a:t>
            </a:r>
            <a:r>
              <a:rPr lang="fi-FI" sz="5400" dirty="0">
                <a:solidFill>
                  <a:schemeClr val="bg2"/>
                </a:solidFill>
              </a:rPr>
              <a:t> I </a:t>
            </a:r>
            <a:r>
              <a:rPr lang="fi-FI" sz="5400" dirty="0" err="1">
                <a:solidFill>
                  <a:schemeClr val="bg2"/>
                </a:solidFill>
              </a:rPr>
              <a:t>spend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least</a:t>
            </a:r>
            <a:r>
              <a:rPr lang="fi-FI" sz="5400" dirty="0">
                <a:solidFill>
                  <a:schemeClr val="bg2"/>
                </a:solidFill>
              </a:rPr>
              <a:t> money on </a:t>
            </a:r>
            <a:r>
              <a:rPr lang="fi-FI" sz="5400" dirty="0" err="1">
                <a:solidFill>
                  <a:schemeClr val="bg2"/>
                </a:solidFill>
              </a:rPr>
              <a:t>tickets</a:t>
            </a:r>
            <a:r>
              <a:rPr lang="fi-FI" sz="5400" dirty="0">
                <a:solidFill>
                  <a:schemeClr val="bg2"/>
                </a:solidFill>
              </a:rPr>
              <a:t> and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most</a:t>
            </a:r>
            <a:r>
              <a:rPr lang="fi-FI" sz="5400" dirty="0">
                <a:solidFill>
                  <a:schemeClr val="bg2"/>
                </a:solidFill>
              </a:rPr>
              <a:t> on 			</a:t>
            </a:r>
            <a:r>
              <a:rPr lang="fi-FI" sz="5400" dirty="0" err="1">
                <a:solidFill>
                  <a:schemeClr val="bg2"/>
                </a:solidFill>
              </a:rPr>
              <a:t>other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hobbies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167" name="Google Shape;167;g1058c5e546c_1_4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48F9C383-B6D7-4622-B2E0-94D4B8512F07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b2a0ff99a7_0_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Many, a lot of, lots of</a:t>
            </a:r>
            <a:endParaRPr/>
          </a:p>
        </p:txBody>
      </p:sp>
      <p:sp>
        <p:nvSpPr>
          <p:cNvPr id="94" name="Google Shape;94;gb2a0ff99a7_0_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Did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send</a:t>
            </a:r>
            <a:r>
              <a:rPr lang="fi-FI" dirty="0"/>
              <a:t> </a:t>
            </a:r>
            <a:r>
              <a:rPr lang="fi-FI" b="1" dirty="0" err="1"/>
              <a:t>many</a:t>
            </a:r>
            <a:r>
              <a:rPr lang="fi-FI" b="1" dirty="0"/>
              <a:t> </a:t>
            </a:r>
            <a:r>
              <a:rPr lang="fi-FI" b="1" dirty="0" err="1"/>
              <a:t>messages</a:t>
            </a:r>
            <a:r>
              <a:rPr lang="fi-FI" dirty="0"/>
              <a:t> </a:t>
            </a:r>
            <a:r>
              <a:rPr lang="fi-FI" dirty="0" err="1"/>
              <a:t>last</a:t>
            </a:r>
            <a:r>
              <a:rPr lang="fi-FI" dirty="0"/>
              <a:t> </a:t>
            </a:r>
            <a:r>
              <a:rPr lang="fi-FI" dirty="0" err="1"/>
              <a:t>night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b="1" dirty="0"/>
              <a:t>a </a:t>
            </a:r>
            <a:r>
              <a:rPr lang="fi-FI" b="1" dirty="0" err="1"/>
              <a:t>lot</a:t>
            </a:r>
            <a:r>
              <a:rPr lang="fi-FI" b="1" dirty="0"/>
              <a:t> of </a:t>
            </a:r>
            <a:r>
              <a:rPr lang="fi-FI" b="1" dirty="0" err="1"/>
              <a:t>things</a:t>
            </a:r>
            <a:r>
              <a:rPr lang="fi-FI" dirty="0"/>
              <a:t> to </a:t>
            </a:r>
            <a:r>
              <a:rPr lang="fi-FI" dirty="0" err="1"/>
              <a:t>say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b="1" dirty="0" err="1"/>
              <a:t>Lots</a:t>
            </a:r>
            <a:r>
              <a:rPr lang="fi-FI" b="1" dirty="0"/>
              <a:t> of </a:t>
            </a:r>
            <a:r>
              <a:rPr lang="fi-FI" b="1" dirty="0" err="1"/>
              <a:t>people</a:t>
            </a:r>
            <a:r>
              <a:rPr lang="fi-FI" dirty="0"/>
              <a:t> </a:t>
            </a:r>
            <a:r>
              <a:rPr lang="fi-FI" dirty="0" err="1"/>
              <a:t>stare</a:t>
            </a:r>
            <a:r>
              <a:rPr lang="fi-FI" dirty="0"/>
              <a:t> at </a:t>
            </a:r>
            <a:r>
              <a:rPr lang="fi-FI" dirty="0" err="1"/>
              <a:t>their</a:t>
            </a:r>
            <a:r>
              <a:rPr lang="fi-FI" dirty="0"/>
              <a:t> </a:t>
            </a:r>
            <a:r>
              <a:rPr lang="fi-FI" dirty="0" err="1"/>
              <a:t>screens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whole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endParaRPr dirty="0"/>
          </a:p>
          <a:p>
            <a:pPr marL="7048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Monikollisten (= laskettavien) sanojen kanssa käytetään ilmaisuja </a:t>
            </a:r>
            <a:r>
              <a:rPr lang="fi-FI" b="1" dirty="0" err="1">
                <a:solidFill>
                  <a:schemeClr val="bg2"/>
                </a:solidFill>
              </a:rPr>
              <a:t>many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>
                <a:solidFill>
                  <a:schemeClr val="bg2"/>
                </a:solidFill>
              </a:rPr>
              <a:t>a </a:t>
            </a:r>
            <a:r>
              <a:rPr lang="fi-FI" b="1" dirty="0" err="1">
                <a:solidFill>
                  <a:schemeClr val="bg2"/>
                </a:solidFill>
              </a:rPr>
              <a:t>lot</a:t>
            </a:r>
            <a:r>
              <a:rPr lang="fi-FI" b="1" dirty="0">
                <a:solidFill>
                  <a:schemeClr val="bg2"/>
                </a:solidFill>
              </a:rPr>
              <a:t> of </a:t>
            </a:r>
            <a:r>
              <a:rPr lang="fi-FI" dirty="0">
                <a:solidFill>
                  <a:schemeClr val="bg2"/>
                </a:solidFill>
              </a:rPr>
              <a:t>tai </a:t>
            </a:r>
            <a:r>
              <a:rPr lang="fi-FI" b="1" dirty="0" err="1">
                <a:solidFill>
                  <a:schemeClr val="bg2"/>
                </a:solidFill>
              </a:rPr>
              <a:t>lots</a:t>
            </a:r>
            <a:r>
              <a:rPr lang="fi-FI" b="1" dirty="0">
                <a:solidFill>
                  <a:schemeClr val="bg2"/>
                </a:solidFill>
              </a:rPr>
              <a:t> of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endParaRPr dirty="0"/>
          </a:p>
        </p:txBody>
      </p:sp>
      <p:sp>
        <p:nvSpPr>
          <p:cNvPr id="95" name="Google Shape;95;gb2a0ff99a7_0_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8B4F8200-3796-41AA-A596-9D8EC933CE27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76281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d89621307e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Much, a lot of, lots of</a:t>
            </a:r>
            <a:endParaRPr/>
          </a:p>
        </p:txBody>
      </p:sp>
      <p:sp>
        <p:nvSpPr>
          <p:cNvPr id="102" name="Google Shape;102;gd89621307e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How </a:t>
            </a:r>
            <a:r>
              <a:rPr lang="fi-FI" b="1" dirty="0" err="1"/>
              <a:t>much</a:t>
            </a:r>
            <a:r>
              <a:rPr lang="fi-FI" b="1" dirty="0"/>
              <a:t> </a:t>
            </a:r>
            <a:r>
              <a:rPr lang="fi-FI" b="1" dirty="0" err="1"/>
              <a:t>sleep</a:t>
            </a:r>
            <a:r>
              <a:rPr lang="fi-FI" b="1" dirty="0"/>
              <a:t> </a:t>
            </a:r>
            <a:r>
              <a:rPr lang="fi-FI" dirty="0" err="1"/>
              <a:t>did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get</a:t>
            </a:r>
            <a:r>
              <a:rPr lang="fi-FI" dirty="0"/>
              <a:t> </a:t>
            </a:r>
            <a:r>
              <a:rPr lang="fi-FI" dirty="0" err="1"/>
              <a:t>last</a:t>
            </a:r>
            <a:r>
              <a:rPr lang="fi-FI" dirty="0"/>
              <a:t> </a:t>
            </a:r>
            <a:r>
              <a:rPr lang="fi-FI" dirty="0" err="1"/>
              <a:t>night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It </a:t>
            </a:r>
            <a:r>
              <a:rPr lang="fi-FI" dirty="0" err="1"/>
              <a:t>takes</a:t>
            </a:r>
            <a:r>
              <a:rPr lang="fi-FI" dirty="0"/>
              <a:t> </a:t>
            </a:r>
            <a:r>
              <a:rPr lang="fi-FI" b="1" dirty="0"/>
              <a:t>a </a:t>
            </a:r>
            <a:r>
              <a:rPr lang="fi-FI" b="1" dirty="0" err="1"/>
              <a:t>lot</a:t>
            </a:r>
            <a:r>
              <a:rPr lang="fi-FI" b="1" dirty="0"/>
              <a:t> of </a:t>
            </a:r>
            <a:r>
              <a:rPr lang="fi-FI" b="1" dirty="0" err="1"/>
              <a:t>effort</a:t>
            </a:r>
            <a:r>
              <a:rPr lang="fi-FI" dirty="0"/>
              <a:t> to </a:t>
            </a:r>
            <a:r>
              <a:rPr lang="fi-FI" dirty="0" err="1"/>
              <a:t>finish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of </a:t>
            </a:r>
            <a:r>
              <a:rPr lang="fi-FI" dirty="0" err="1"/>
              <a:t>this</a:t>
            </a:r>
            <a:r>
              <a:rPr lang="fi-FI" dirty="0"/>
              <a:t> on </a:t>
            </a:r>
            <a:r>
              <a:rPr lang="fi-FI" dirty="0" err="1"/>
              <a:t>time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don't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b="1" dirty="0" err="1"/>
              <a:t>lots</a:t>
            </a:r>
            <a:r>
              <a:rPr lang="fi-FI" b="1" dirty="0"/>
              <a:t> of </a:t>
            </a:r>
            <a:r>
              <a:rPr lang="fi-FI" b="1" dirty="0" err="1"/>
              <a:t>time</a:t>
            </a:r>
            <a:r>
              <a:rPr lang="fi-FI" dirty="0"/>
              <a:t> to </a:t>
            </a:r>
            <a:r>
              <a:rPr lang="fi-FI" dirty="0" err="1"/>
              <a:t>get</a:t>
            </a:r>
            <a:r>
              <a:rPr lang="fi-FI" dirty="0"/>
              <a:t> </a:t>
            </a:r>
            <a:r>
              <a:rPr lang="fi-FI" dirty="0" err="1"/>
              <a:t>everything</a:t>
            </a:r>
            <a:r>
              <a:rPr lang="fi-FI" dirty="0"/>
              <a:t> </a:t>
            </a:r>
            <a:r>
              <a:rPr lang="fi-FI" dirty="0" err="1"/>
              <a:t>done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 dirty="0"/>
          </a:p>
          <a:p>
            <a:pPr marL="7048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Yksiköllisten (= ei-laskettavien) sanojen kanssa käytetään ilmaisuja </a:t>
            </a:r>
            <a:r>
              <a:rPr lang="fi-FI" b="1" dirty="0" err="1">
                <a:solidFill>
                  <a:schemeClr val="bg2"/>
                </a:solidFill>
              </a:rPr>
              <a:t>much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>
                <a:solidFill>
                  <a:schemeClr val="bg2"/>
                </a:solidFill>
              </a:rPr>
              <a:t>a </a:t>
            </a:r>
            <a:r>
              <a:rPr lang="fi-FI" b="1" dirty="0" err="1">
                <a:solidFill>
                  <a:schemeClr val="bg2"/>
                </a:solidFill>
              </a:rPr>
              <a:t>lot</a:t>
            </a:r>
            <a:r>
              <a:rPr lang="fi-FI" b="1" dirty="0">
                <a:solidFill>
                  <a:schemeClr val="bg2"/>
                </a:solidFill>
              </a:rPr>
              <a:t> of</a:t>
            </a:r>
            <a:r>
              <a:rPr lang="fi-FI" dirty="0">
                <a:solidFill>
                  <a:schemeClr val="bg2"/>
                </a:solidFill>
              </a:rPr>
              <a:t> ja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lots</a:t>
            </a:r>
            <a:r>
              <a:rPr lang="fi-FI" b="1" dirty="0">
                <a:solidFill>
                  <a:schemeClr val="bg2"/>
                </a:solidFill>
              </a:rPr>
              <a:t> of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03" name="Google Shape;103;gd89621307e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2AABF7A5-05AD-4101-A201-D137D5A97ED2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058c5e546c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800"/>
              <a:buFont typeface="Arial"/>
              <a:buNone/>
            </a:pPr>
            <a:r>
              <a:rPr lang="fi-FI"/>
              <a:t>Much, many, a lot of, lots of</a:t>
            </a:r>
            <a:endParaRPr/>
          </a:p>
        </p:txBody>
      </p:sp>
      <p:sp>
        <p:nvSpPr>
          <p:cNvPr id="110" name="Google Shape;110;g1058c5e546c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Hav</a:t>
            </a:r>
            <a:r>
              <a:rPr lang="fi-FI" sz="5400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e</a:t>
            </a:r>
            <a:r>
              <a:rPr lang="fi-FI" sz="5400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 </a:t>
            </a:r>
            <a:r>
              <a:rPr lang="fi-FI" sz="5400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you</a:t>
            </a:r>
            <a:r>
              <a:rPr lang="fi-FI" sz="5400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 </a:t>
            </a:r>
            <a:r>
              <a:rPr lang="fi-FI" sz="5400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s</a:t>
            </a:r>
            <a:r>
              <a:rPr lang="fi-FI" sz="5400" dirty="0" err="1"/>
              <a:t>olved</a:t>
            </a:r>
            <a:r>
              <a:rPr lang="fi-FI" sz="5400" dirty="0"/>
              <a:t> </a:t>
            </a:r>
            <a:r>
              <a:rPr lang="fi-FI" sz="5400" b="1" dirty="0" err="1"/>
              <a:t>many</a:t>
            </a:r>
            <a:r>
              <a:rPr lang="fi-FI" sz="5400" b="1" dirty="0"/>
              <a:t> </a:t>
            </a:r>
            <a:r>
              <a:rPr lang="fi-FI" sz="5400" b="1" dirty="0" err="1"/>
              <a:t>math</a:t>
            </a:r>
            <a:r>
              <a:rPr lang="fi-FI" sz="5400" b="1" dirty="0"/>
              <a:t> </a:t>
            </a:r>
            <a:r>
              <a:rPr lang="fi-FI" sz="5400" b="1" dirty="0" err="1"/>
              <a:t>problems</a:t>
            </a:r>
            <a:r>
              <a:rPr lang="fi-FI" sz="5400" dirty="0"/>
              <a:t> </a:t>
            </a:r>
            <a:r>
              <a:rPr lang="fi-FI" sz="5400" dirty="0" err="1"/>
              <a:t>today</a:t>
            </a:r>
            <a:r>
              <a:rPr lang="fi-FI" sz="5400" dirty="0"/>
              <a:t>?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There</a:t>
            </a:r>
            <a:r>
              <a:rPr lang="fi-FI" sz="5400" dirty="0"/>
              <a:t> </a:t>
            </a:r>
            <a:r>
              <a:rPr lang="fi-FI" sz="5400" dirty="0" err="1"/>
              <a:t>isn't</a:t>
            </a:r>
            <a:r>
              <a:rPr lang="fi-FI" sz="5400" dirty="0"/>
              <a:t> </a:t>
            </a:r>
            <a:r>
              <a:rPr lang="fi-FI" sz="5400" b="1" dirty="0" err="1"/>
              <a:t>very</a:t>
            </a:r>
            <a:r>
              <a:rPr lang="fi-FI" sz="5400" b="1" dirty="0"/>
              <a:t> </a:t>
            </a:r>
            <a:r>
              <a:rPr lang="fi-FI" sz="5400" b="1" dirty="0" err="1"/>
              <a:t>much</a:t>
            </a:r>
            <a:r>
              <a:rPr lang="fi-FI" sz="5400" dirty="0"/>
              <a:t> </a:t>
            </a:r>
            <a:r>
              <a:rPr lang="fi-FI" sz="5400" dirty="0" err="1"/>
              <a:t>you</a:t>
            </a:r>
            <a:r>
              <a:rPr lang="fi-FI" sz="5400" dirty="0"/>
              <a:t> </a:t>
            </a:r>
            <a:r>
              <a:rPr lang="fi-FI" sz="5400" dirty="0" err="1"/>
              <a:t>can't</a:t>
            </a:r>
            <a:r>
              <a:rPr lang="fi-FI" sz="5400" dirty="0"/>
              <a:t> </a:t>
            </a:r>
            <a:r>
              <a:rPr lang="fi-FI" sz="5400" dirty="0" err="1"/>
              <a:t>do</a:t>
            </a:r>
            <a:r>
              <a:rPr lang="fi-FI" sz="5400" dirty="0"/>
              <a:t> </a:t>
            </a:r>
            <a:r>
              <a:rPr lang="fi-FI" sz="5400" dirty="0" err="1"/>
              <a:t>well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We</a:t>
            </a:r>
            <a:r>
              <a:rPr lang="fi-FI" sz="5400" dirty="0"/>
              <a:t> </a:t>
            </a:r>
            <a:r>
              <a:rPr lang="fi-FI" sz="5400" dirty="0" err="1"/>
              <a:t>want</a:t>
            </a:r>
            <a:r>
              <a:rPr lang="fi-FI" sz="5400" dirty="0"/>
              <a:t> to </a:t>
            </a:r>
            <a:r>
              <a:rPr lang="fi-FI" sz="5400" dirty="0" err="1"/>
              <a:t>get</a:t>
            </a:r>
            <a:r>
              <a:rPr lang="fi-FI" sz="5400" dirty="0"/>
              <a:t> </a:t>
            </a:r>
            <a:r>
              <a:rPr lang="fi-FI" sz="5400" b="1" dirty="0" err="1"/>
              <a:t>very</a:t>
            </a:r>
            <a:r>
              <a:rPr lang="fi-FI" sz="5400" b="1" dirty="0"/>
              <a:t> </a:t>
            </a:r>
            <a:r>
              <a:rPr lang="fi-FI" sz="5400" b="1" dirty="0" err="1"/>
              <a:t>many</a:t>
            </a:r>
            <a:r>
              <a:rPr lang="fi-FI" sz="5400" b="1" dirty="0"/>
              <a:t> </a:t>
            </a:r>
            <a:r>
              <a:rPr lang="fi-FI" sz="5400" b="1" dirty="0" err="1"/>
              <a:t>students</a:t>
            </a:r>
            <a:r>
              <a:rPr lang="fi-FI" sz="5400" dirty="0"/>
              <a:t> </a:t>
            </a:r>
            <a:r>
              <a:rPr lang="fi-FI" sz="5400" dirty="0" err="1"/>
              <a:t>involved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There</a:t>
            </a:r>
            <a:r>
              <a:rPr lang="fi-FI" sz="5400" dirty="0"/>
              <a:t> </a:t>
            </a:r>
            <a:r>
              <a:rPr lang="fi-FI" sz="5400" dirty="0" err="1"/>
              <a:t>are</a:t>
            </a:r>
            <a:r>
              <a:rPr lang="fi-FI" sz="5400" dirty="0"/>
              <a:t> </a:t>
            </a:r>
            <a:r>
              <a:rPr lang="fi-FI" sz="5400" b="1" dirty="0" err="1"/>
              <a:t>too</a:t>
            </a:r>
            <a:r>
              <a:rPr lang="fi-FI" sz="5400" b="1" dirty="0"/>
              <a:t> </a:t>
            </a:r>
            <a:r>
              <a:rPr lang="fi-FI" sz="5400" b="1" dirty="0" err="1"/>
              <a:t>many</a:t>
            </a:r>
            <a:r>
              <a:rPr lang="fi-FI" sz="5400" b="1" dirty="0"/>
              <a:t> </a:t>
            </a:r>
            <a:r>
              <a:rPr lang="fi-FI" sz="5400" b="1" dirty="0" err="1"/>
              <a:t>assignments</a:t>
            </a:r>
            <a:r>
              <a:rPr lang="fi-FI" sz="5400" dirty="0"/>
              <a:t> for </a:t>
            </a:r>
            <a:r>
              <a:rPr lang="fi-FI" sz="5400" dirty="0" err="1"/>
              <a:t>tomorrow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b="1" dirty="0" err="1"/>
              <a:t>So</a:t>
            </a:r>
            <a:r>
              <a:rPr lang="fi-FI" sz="5400" b="1" dirty="0"/>
              <a:t> </a:t>
            </a:r>
            <a:r>
              <a:rPr lang="fi-FI" sz="5400" b="1" dirty="0" err="1"/>
              <a:t>much</a:t>
            </a:r>
            <a:r>
              <a:rPr lang="fi-FI" sz="5400" b="1" dirty="0"/>
              <a:t> money</a:t>
            </a:r>
            <a:r>
              <a:rPr lang="fi-FI" sz="5400" dirty="0"/>
              <a:t> </a:t>
            </a:r>
            <a:r>
              <a:rPr lang="fi-FI" sz="5400" dirty="0" err="1"/>
              <a:t>was</a:t>
            </a:r>
            <a:r>
              <a:rPr lang="fi-FI" sz="5400" dirty="0"/>
              <a:t> </a:t>
            </a:r>
            <a:r>
              <a:rPr lang="fi-FI" sz="5400" dirty="0" err="1"/>
              <a:t>spent</a:t>
            </a:r>
            <a:r>
              <a:rPr lang="fi-FI" sz="5400" dirty="0"/>
              <a:t> on </a:t>
            </a:r>
            <a:r>
              <a:rPr lang="fi-FI" sz="5400" dirty="0" err="1"/>
              <a:t>building</a:t>
            </a:r>
            <a:r>
              <a:rPr lang="fi-FI" sz="5400" dirty="0"/>
              <a:t>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new</a:t>
            </a:r>
            <a:r>
              <a:rPr lang="fi-FI" sz="5400" dirty="0"/>
              <a:t> </a:t>
            </a:r>
            <a:r>
              <a:rPr lang="fi-FI" sz="5400" dirty="0" err="1"/>
              <a:t>lab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Perhaps</a:t>
            </a:r>
            <a:r>
              <a:rPr lang="fi-FI" sz="5400" dirty="0"/>
              <a:t> </a:t>
            </a:r>
            <a:r>
              <a:rPr lang="fi-FI" sz="5400" b="1" dirty="0"/>
              <a:t>as </a:t>
            </a:r>
            <a:r>
              <a:rPr lang="fi-FI" sz="5400" b="1" dirty="0" err="1"/>
              <a:t>much</a:t>
            </a:r>
            <a:r>
              <a:rPr lang="fi-FI" sz="5400" b="1" dirty="0"/>
              <a:t> </a:t>
            </a:r>
            <a:r>
              <a:rPr lang="fi-FI" sz="5400" b="1" dirty="0" err="1"/>
              <a:t>love</a:t>
            </a:r>
            <a:r>
              <a:rPr lang="fi-FI" sz="5400" b="1" dirty="0"/>
              <a:t> </a:t>
            </a:r>
            <a:r>
              <a:rPr lang="fi-FI" sz="5400" dirty="0"/>
              <a:t>as </a:t>
            </a:r>
            <a:r>
              <a:rPr lang="fi-FI" sz="5400" dirty="0" err="1"/>
              <a:t>you</a:t>
            </a:r>
            <a:r>
              <a:rPr lang="fi-FI" sz="5400" dirty="0"/>
              <a:t> </a:t>
            </a:r>
            <a:r>
              <a:rPr lang="fi-FI" sz="5400" dirty="0" err="1"/>
              <a:t>can</a:t>
            </a:r>
            <a:r>
              <a:rPr lang="fi-FI" sz="5400" dirty="0"/>
              <a:t> </a:t>
            </a:r>
            <a:r>
              <a:rPr lang="fi-FI" sz="5400" dirty="0" err="1"/>
              <a:t>spare</a:t>
            </a:r>
            <a:r>
              <a:rPr lang="fi-FI" sz="5400" dirty="0"/>
              <a:t> </a:t>
            </a:r>
            <a:r>
              <a:rPr lang="fi-FI" sz="5400" dirty="0" err="1"/>
              <a:t>can</a:t>
            </a:r>
            <a:r>
              <a:rPr lang="fi-FI" sz="5400" dirty="0"/>
              <a:t> </a:t>
            </a:r>
            <a:r>
              <a:rPr lang="fi-FI" sz="5400" dirty="0" err="1"/>
              <a:t>make</a:t>
            </a:r>
            <a:r>
              <a:rPr lang="fi-FI" sz="5400" dirty="0"/>
              <a:t> </a:t>
            </a:r>
            <a:r>
              <a:rPr lang="fi-FI" sz="5400" dirty="0" err="1"/>
              <a:t>all</a:t>
            </a:r>
            <a:r>
              <a:rPr lang="fi-FI" sz="5400" dirty="0"/>
              <a:t>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difference</a:t>
            </a:r>
            <a:r>
              <a:rPr lang="fi-FI" sz="5400" dirty="0"/>
              <a:t>.</a:t>
            </a:r>
            <a:endParaRPr sz="5400" dirty="0"/>
          </a:p>
          <a:p>
            <a:pPr marL="533400" lvl="0" indent="-68580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Sanoja </a:t>
            </a:r>
            <a:r>
              <a:rPr lang="fi-FI" sz="5400" b="1" dirty="0" err="1">
                <a:solidFill>
                  <a:schemeClr val="bg2"/>
                </a:solidFill>
              </a:rPr>
              <a:t>much</a:t>
            </a:r>
            <a:r>
              <a:rPr lang="fi-FI" sz="5400" dirty="0">
                <a:solidFill>
                  <a:schemeClr val="bg2"/>
                </a:solidFill>
              </a:rPr>
              <a:t> ja </a:t>
            </a:r>
            <a:r>
              <a:rPr lang="fi-FI" sz="5400" b="1" dirty="0" err="1">
                <a:solidFill>
                  <a:schemeClr val="bg2"/>
                </a:solidFill>
              </a:rPr>
              <a:t>many</a:t>
            </a:r>
            <a:r>
              <a:rPr lang="fi-FI" sz="5400" dirty="0">
                <a:solidFill>
                  <a:schemeClr val="bg2"/>
                </a:solidFill>
              </a:rPr>
              <a:t> käytetään yleensä kysymyksissä ja kielloissa.</a:t>
            </a:r>
            <a:endParaRPr sz="5400" dirty="0">
              <a:solidFill>
                <a:schemeClr val="bg2"/>
              </a:solidFill>
            </a:endParaRPr>
          </a:p>
          <a:p>
            <a:pPr marL="533400" lvl="0" indent="-68580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Sanojen</a:t>
            </a:r>
            <a:r>
              <a:rPr lang="fi-FI" sz="5400" b="1" dirty="0">
                <a:solidFill>
                  <a:schemeClr val="bg2"/>
                </a:solidFill>
              </a:rPr>
              <a:t> </a:t>
            </a:r>
            <a:r>
              <a:rPr lang="fi-FI" sz="5400" b="1" dirty="0" err="1">
                <a:solidFill>
                  <a:schemeClr val="bg2"/>
                </a:solidFill>
              </a:rPr>
              <a:t>very</a:t>
            </a:r>
            <a:r>
              <a:rPr lang="fi-FI" sz="5400" dirty="0">
                <a:solidFill>
                  <a:schemeClr val="bg2"/>
                </a:solidFill>
              </a:rPr>
              <a:t>, </a:t>
            </a:r>
            <a:r>
              <a:rPr lang="fi-FI" sz="5400" b="1" dirty="0" err="1">
                <a:solidFill>
                  <a:schemeClr val="bg2"/>
                </a:solidFill>
              </a:rPr>
              <a:t>too</a:t>
            </a:r>
            <a:r>
              <a:rPr lang="fi-FI" sz="5400" dirty="0">
                <a:solidFill>
                  <a:schemeClr val="bg2"/>
                </a:solidFill>
              </a:rPr>
              <a:t>, </a:t>
            </a:r>
            <a:r>
              <a:rPr lang="fi-FI" sz="5400" b="1" dirty="0" err="1">
                <a:solidFill>
                  <a:schemeClr val="bg2"/>
                </a:solidFill>
              </a:rPr>
              <a:t>so</a:t>
            </a:r>
            <a:r>
              <a:rPr lang="fi-FI" sz="5400" dirty="0">
                <a:solidFill>
                  <a:schemeClr val="bg2"/>
                </a:solidFill>
              </a:rPr>
              <a:t> ja </a:t>
            </a:r>
            <a:r>
              <a:rPr lang="fi-FI" sz="5400" b="1" dirty="0">
                <a:solidFill>
                  <a:schemeClr val="bg2"/>
                </a:solidFill>
              </a:rPr>
              <a:t>as</a:t>
            </a:r>
            <a:r>
              <a:rPr lang="fi-FI" sz="5400" dirty="0">
                <a:solidFill>
                  <a:schemeClr val="bg2"/>
                </a:solidFill>
              </a:rPr>
              <a:t> kanssa käytetään myönteisissä lauseissa joko </a:t>
            </a:r>
            <a:r>
              <a:rPr lang="fi-FI" sz="5400" b="1" dirty="0" err="1">
                <a:solidFill>
                  <a:schemeClr val="bg2"/>
                </a:solidFill>
              </a:rPr>
              <a:t>much</a:t>
            </a:r>
            <a:r>
              <a:rPr lang="fi-FI" sz="5400" dirty="0">
                <a:solidFill>
                  <a:schemeClr val="bg2"/>
                </a:solidFill>
              </a:rPr>
              <a:t> tai </a:t>
            </a:r>
            <a:r>
              <a:rPr lang="fi-FI" sz="5400" b="1" dirty="0" err="1">
                <a:solidFill>
                  <a:schemeClr val="bg2"/>
                </a:solidFill>
              </a:rPr>
              <a:t>many</a:t>
            </a:r>
            <a:r>
              <a:rPr lang="fi-FI" sz="5400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.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111" name="Google Shape;111;g1058c5e546c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DC1F73EF-15D2-4F7A-BA5E-3525E6AD8811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058c5e546c_1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Muita tapoja ilmaista </a:t>
            </a:r>
            <a:r>
              <a:rPr lang="fi-FI" i="1"/>
              <a:t>paljon</a:t>
            </a:r>
            <a:r>
              <a:rPr lang="fi-FI"/>
              <a:t> monikollisten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 (= laskettavien) sanojen kanssa</a:t>
            </a:r>
            <a:endParaRPr/>
          </a:p>
        </p:txBody>
      </p:sp>
      <p:sp>
        <p:nvSpPr>
          <p:cNvPr id="118" name="Google Shape;118;g1058c5e546c_1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b="1" dirty="0" err="1"/>
              <a:t>plenty</a:t>
            </a:r>
            <a:r>
              <a:rPr lang="fi-FI" b="1" dirty="0"/>
              <a:t> of</a:t>
            </a:r>
            <a:r>
              <a:rPr lang="fi-FI" dirty="0"/>
              <a:t> </a:t>
            </a:r>
            <a:r>
              <a:rPr lang="fi-FI" b="1" dirty="0" err="1"/>
              <a:t>birthday</a:t>
            </a:r>
            <a:r>
              <a:rPr lang="fi-FI" b="1" dirty="0"/>
              <a:t> </a:t>
            </a:r>
            <a:r>
              <a:rPr lang="fi-FI" b="1" dirty="0" err="1"/>
              <a:t>cards</a:t>
            </a:r>
            <a:r>
              <a:rPr lang="fi-FI" dirty="0"/>
              <a:t> on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table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/>
              <a:t>A </a:t>
            </a:r>
            <a:r>
              <a:rPr lang="fi-FI" b="1" dirty="0" err="1"/>
              <a:t>large</a:t>
            </a:r>
            <a:r>
              <a:rPr lang="fi-FI" b="1" dirty="0"/>
              <a:t> </a:t>
            </a:r>
            <a:r>
              <a:rPr lang="fi-FI" b="1" dirty="0" err="1"/>
              <a:t>number</a:t>
            </a:r>
            <a:r>
              <a:rPr lang="fi-FI" b="1" dirty="0"/>
              <a:t> of </a:t>
            </a:r>
            <a:r>
              <a:rPr lang="fi-FI" b="1" dirty="0" err="1"/>
              <a:t>gifts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dirty="0" err="1"/>
              <a:t>given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/>
              <a:t>A </a:t>
            </a:r>
            <a:r>
              <a:rPr lang="fi-FI" b="1" dirty="0" err="1"/>
              <a:t>good</a:t>
            </a:r>
            <a:r>
              <a:rPr lang="fi-FI" b="1" dirty="0"/>
              <a:t> </a:t>
            </a:r>
            <a:r>
              <a:rPr lang="fi-FI" b="1" dirty="0" err="1"/>
              <a:t>many</a:t>
            </a:r>
            <a:r>
              <a:rPr lang="fi-FI" b="1" dirty="0"/>
              <a:t> </a:t>
            </a:r>
            <a:r>
              <a:rPr lang="fi-FI" b="1" dirty="0" err="1"/>
              <a:t>songs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dirty="0" err="1"/>
              <a:t>played</a:t>
            </a:r>
            <a:r>
              <a:rPr lang="fi-FI" dirty="0"/>
              <a:t> at </a:t>
            </a:r>
            <a:r>
              <a:rPr lang="fi-FI" dirty="0" err="1"/>
              <a:t>the</a:t>
            </a:r>
            <a:r>
              <a:rPr lang="fi-FI" dirty="0"/>
              <a:t> party.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Quite</a:t>
            </a:r>
            <a:r>
              <a:rPr lang="fi-FI" b="1" dirty="0"/>
              <a:t> a </a:t>
            </a:r>
            <a:r>
              <a:rPr lang="fi-FI" b="1" dirty="0" err="1"/>
              <a:t>few</a:t>
            </a:r>
            <a:r>
              <a:rPr lang="fi-FI" b="1" dirty="0"/>
              <a:t> </a:t>
            </a:r>
            <a:r>
              <a:rPr lang="fi-FI" b="1" dirty="0" err="1"/>
              <a:t>friends</a:t>
            </a:r>
            <a:r>
              <a:rPr lang="fi-FI" dirty="0"/>
              <a:t> </a:t>
            </a:r>
            <a:r>
              <a:rPr lang="fi-FI" dirty="0" err="1"/>
              <a:t>showed</a:t>
            </a:r>
            <a:r>
              <a:rPr lang="fi-FI" dirty="0"/>
              <a:t> </a:t>
            </a:r>
            <a:r>
              <a:rPr lang="fi-FI" dirty="0" err="1"/>
              <a:t>up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We</a:t>
            </a:r>
            <a:r>
              <a:rPr lang="fi-FI" dirty="0"/>
              <a:t> made </a:t>
            </a:r>
            <a:r>
              <a:rPr lang="fi-FI" b="1" dirty="0" err="1"/>
              <a:t>numerous</a:t>
            </a:r>
            <a:r>
              <a:rPr lang="fi-FI" b="1" dirty="0"/>
              <a:t> </a:t>
            </a:r>
            <a:r>
              <a:rPr lang="fi-FI" b="1" dirty="0" err="1"/>
              <a:t>requests</a:t>
            </a:r>
            <a:r>
              <a:rPr lang="fi-FI" dirty="0"/>
              <a:t> to </a:t>
            </a:r>
            <a:r>
              <a:rPr lang="fi-FI" dirty="0" err="1"/>
              <a:t>keep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music </a:t>
            </a:r>
            <a:r>
              <a:rPr lang="fi-FI" dirty="0" err="1"/>
              <a:t>down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/>
              <a:t>A </a:t>
            </a:r>
            <a:r>
              <a:rPr lang="fi-FI" b="1" dirty="0" err="1"/>
              <a:t>multitude</a:t>
            </a:r>
            <a:r>
              <a:rPr lang="fi-FI" b="1" dirty="0"/>
              <a:t> of </a:t>
            </a:r>
            <a:r>
              <a:rPr lang="fi-FI" b="1" dirty="0" err="1"/>
              <a:t>uninvited</a:t>
            </a:r>
            <a:r>
              <a:rPr lang="fi-FI" b="1" dirty="0"/>
              <a:t> </a:t>
            </a:r>
            <a:r>
              <a:rPr lang="fi-FI" b="1" dirty="0" err="1"/>
              <a:t>guests</a:t>
            </a:r>
            <a:r>
              <a:rPr lang="fi-FI" b="1" dirty="0"/>
              <a:t> </a:t>
            </a:r>
            <a:r>
              <a:rPr lang="fi-FI" dirty="0" err="1"/>
              <a:t>arrived</a:t>
            </a:r>
            <a:r>
              <a:rPr lang="fi-FI" dirty="0"/>
              <a:t> at </a:t>
            </a:r>
            <a:r>
              <a:rPr lang="fi-FI" dirty="0" err="1"/>
              <a:t>midnight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caused</a:t>
            </a:r>
            <a:r>
              <a:rPr lang="fi-FI" dirty="0"/>
              <a:t> </a:t>
            </a:r>
            <a:r>
              <a:rPr lang="fi-FI" b="1" dirty="0"/>
              <a:t>a </a:t>
            </a:r>
            <a:r>
              <a:rPr lang="fi-FI" b="1" dirty="0" err="1"/>
              <a:t>myriad</a:t>
            </a:r>
            <a:r>
              <a:rPr lang="fi-FI" b="1" dirty="0"/>
              <a:t> of </a:t>
            </a:r>
            <a:r>
              <a:rPr lang="fi-FI" b="1" dirty="0" err="1"/>
              <a:t>repercussions</a:t>
            </a:r>
            <a:r>
              <a:rPr lang="fi-FI" dirty="0"/>
              <a:t> </a:t>
            </a:r>
            <a:r>
              <a:rPr lang="fi-FI" dirty="0" err="1"/>
              <a:t>later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.</a:t>
            </a:r>
            <a:endParaRPr dirty="0"/>
          </a:p>
        </p:txBody>
      </p:sp>
      <p:sp>
        <p:nvSpPr>
          <p:cNvPr id="119" name="Google Shape;119;g1058c5e546c_1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56555202-7E42-4EE5-A716-080353128B79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058c5e546c_1_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Muita tapoja ilmaista</a:t>
            </a:r>
            <a:r>
              <a:rPr lang="fi-FI" i="1"/>
              <a:t> paljon</a:t>
            </a:r>
            <a:r>
              <a:rPr lang="fi-FI"/>
              <a:t> yksiköllisten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(= ei laskettavien) sanojen kanssa</a:t>
            </a:r>
            <a:endParaRPr/>
          </a:p>
        </p:txBody>
      </p:sp>
      <p:sp>
        <p:nvSpPr>
          <p:cNvPr id="126" name="Google Shape;126;g1058c5e546c_1_7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Plenty</a:t>
            </a:r>
            <a:r>
              <a:rPr lang="fi-FI" b="1" dirty="0"/>
              <a:t> of </a:t>
            </a:r>
            <a:r>
              <a:rPr lang="fi-FI" b="1" dirty="0" err="1"/>
              <a:t>water</a:t>
            </a:r>
            <a:r>
              <a:rPr lang="fi-FI" dirty="0"/>
              <a:t> </a:t>
            </a:r>
            <a:r>
              <a:rPr lang="fi-FI" dirty="0" err="1"/>
              <a:t>leaked</a:t>
            </a:r>
            <a:r>
              <a:rPr lang="fi-FI" dirty="0"/>
              <a:t> on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floor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caused</a:t>
            </a:r>
            <a:r>
              <a:rPr lang="fi-FI" dirty="0"/>
              <a:t> us and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neighbours</a:t>
            </a:r>
            <a:r>
              <a:rPr lang="fi-FI" dirty="0"/>
              <a:t> </a:t>
            </a:r>
            <a:r>
              <a:rPr lang="fi-FI" b="1" dirty="0"/>
              <a:t>a </a:t>
            </a:r>
            <a:r>
              <a:rPr lang="fi-FI" b="1" dirty="0" err="1"/>
              <a:t>great</a:t>
            </a:r>
            <a:r>
              <a:rPr lang="fi-FI" b="1" dirty="0"/>
              <a:t> </a:t>
            </a:r>
            <a:r>
              <a:rPr lang="fi-FI" b="1" dirty="0" err="1"/>
              <a:t>deal</a:t>
            </a:r>
            <a:r>
              <a:rPr lang="fi-FI" b="1" dirty="0"/>
              <a:t> of </a:t>
            </a:r>
            <a:r>
              <a:rPr lang="fi-FI" b="1" dirty="0" err="1"/>
              <a:t>difficulty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/>
              <a:t>A </a:t>
            </a:r>
            <a:r>
              <a:rPr lang="fi-FI" b="1" dirty="0" err="1"/>
              <a:t>large</a:t>
            </a:r>
            <a:r>
              <a:rPr lang="fi-FI" b="1" dirty="0"/>
              <a:t> </a:t>
            </a:r>
            <a:r>
              <a:rPr lang="fi-FI" b="1" dirty="0" err="1"/>
              <a:t>amount</a:t>
            </a:r>
            <a:r>
              <a:rPr lang="fi-FI" b="1" dirty="0"/>
              <a:t> of money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spent</a:t>
            </a:r>
            <a:r>
              <a:rPr lang="fi-FI" dirty="0"/>
              <a:t> to </a:t>
            </a:r>
            <a:r>
              <a:rPr lang="fi-FI" dirty="0" err="1"/>
              <a:t>repair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floor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7" name="Google Shape;127;g1058c5e546c_1_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33634674-9333-4BCE-A555-869E408B3D38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1058c5e546c_1_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Many, more, the most</a:t>
            </a:r>
            <a:endParaRPr/>
          </a:p>
        </p:txBody>
      </p:sp>
      <p:sp>
        <p:nvSpPr>
          <p:cNvPr id="134" name="Google Shape;134;g1058c5e546c_1_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How </a:t>
            </a:r>
            <a:r>
              <a:rPr lang="fi-FI" sz="5400" b="1" dirty="0" err="1"/>
              <a:t>many</a:t>
            </a:r>
            <a:r>
              <a:rPr lang="fi-FI" sz="5400" b="1" dirty="0"/>
              <a:t> </a:t>
            </a:r>
            <a:r>
              <a:rPr lang="fi-FI" sz="5400" b="1" dirty="0" err="1"/>
              <a:t>series</a:t>
            </a:r>
            <a:r>
              <a:rPr lang="fi-FI" sz="5400" dirty="0"/>
              <a:t> </a:t>
            </a:r>
            <a:r>
              <a:rPr lang="fi-FI" sz="5400" dirty="0" err="1"/>
              <a:t>do</a:t>
            </a:r>
            <a:r>
              <a:rPr lang="fi-FI" sz="5400" dirty="0"/>
              <a:t> </a:t>
            </a:r>
            <a:r>
              <a:rPr lang="fi-FI" sz="5400" dirty="0" err="1"/>
              <a:t>you</a:t>
            </a:r>
            <a:r>
              <a:rPr lang="fi-FI" sz="5400" dirty="0"/>
              <a:t> </a:t>
            </a:r>
            <a:r>
              <a:rPr lang="fi-FI" sz="5400" dirty="0" err="1"/>
              <a:t>follow</a:t>
            </a:r>
            <a:r>
              <a:rPr lang="fi-FI" sz="5400" dirty="0"/>
              <a:t>? 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I'd</a:t>
            </a:r>
            <a:r>
              <a:rPr lang="fi-FI" sz="5400" dirty="0"/>
              <a:t> </a:t>
            </a:r>
            <a:r>
              <a:rPr lang="fi-FI" sz="5400" dirty="0" err="1"/>
              <a:t>like</a:t>
            </a:r>
            <a:r>
              <a:rPr lang="fi-FI" sz="5400" dirty="0"/>
              <a:t> to </a:t>
            </a:r>
            <a:r>
              <a:rPr lang="fi-FI" sz="5400" dirty="0" err="1"/>
              <a:t>have</a:t>
            </a:r>
            <a:r>
              <a:rPr lang="fi-FI" sz="5400" dirty="0"/>
              <a:t> </a:t>
            </a:r>
            <a:r>
              <a:rPr lang="fi-FI" sz="5400" b="1" dirty="0" err="1"/>
              <a:t>more</a:t>
            </a:r>
            <a:r>
              <a:rPr lang="fi-FI" sz="5400" b="1" dirty="0"/>
              <a:t> </a:t>
            </a:r>
            <a:r>
              <a:rPr lang="fi-FI" sz="5400" b="1" dirty="0" err="1"/>
              <a:t>hours</a:t>
            </a:r>
            <a:r>
              <a:rPr lang="fi-FI" sz="5400" b="1" dirty="0"/>
              <a:t> </a:t>
            </a:r>
            <a:r>
              <a:rPr lang="fi-FI" sz="5400" dirty="0"/>
              <a:t>in a </a:t>
            </a:r>
            <a:r>
              <a:rPr lang="fi-FI" sz="5400" dirty="0" err="1"/>
              <a:t>day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Aren't</a:t>
            </a:r>
            <a:r>
              <a:rPr lang="fi-FI" sz="5400" dirty="0"/>
              <a:t> </a:t>
            </a:r>
            <a:r>
              <a:rPr lang="fi-FI" sz="5400" dirty="0" err="1"/>
              <a:t>there</a:t>
            </a:r>
            <a:r>
              <a:rPr lang="fi-FI" sz="5400" dirty="0"/>
              <a:t> </a:t>
            </a:r>
            <a:r>
              <a:rPr lang="fi-FI" sz="5400" b="1" dirty="0" err="1"/>
              <a:t>many</a:t>
            </a:r>
            <a:r>
              <a:rPr lang="fi-FI" sz="5400" b="1" dirty="0"/>
              <a:t> </a:t>
            </a:r>
            <a:r>
              <a:rPr lang="fi-FI" sz="5400" b="1" dirty="0" err="1"/>
              <a:t>more</a:t>
            </a:r>
            <a:r>
              <a:rPr lang="fi-FI" sz="5400" b="1" dirty="0"/>
              <a:t> </a:t>
            </a:r>
            <a:r>
              <a:rPr lang="fi-FI" sz="5400" b="1" dirty="0" err="1"/>
              <a:t>temptations</a:t>
            </a:r>
            <a:r>
              <a:rPr lang="fi-FI" sz="5400" dirty="0"/>
              <a:t> on </a:t>
            </a:r>
            <a:r>
              <a:rPr lang="fi-FI" sz="5400" dirty="0" err="1"/>
              <a:t>offer</a:t>
            </a:r>
            <a:r>
              <a:rPr lang="fi-FI" sz="5400" dirty="0"/>
              <a:t> </a:t>
            </a:r>
            <a:r>
              <a:rPr lang="fi-FI" sz="5400" dirty="0" err="1"/>
              <a:t>each</a:t>
            </a:r>
            <a:r>
              <a:rPr lang="fi-FI" sz="5400" dirty="0"/>
              <a:t> </a:t>
            </a:r>
            <a:r>
              <a:rPr lang="fi-FI" sz="5400" dirty="0" err="1"/>
              <a:t>day</a:t>
            </a:r>
            <a:r>
              <a:rPr lang="fi-FI" sz="5400" dirty="0"/>
              <a:t>?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We</a:t>
            </a:r>
            <a:r>
              <a:rPr lang="fi-FI" sz="5400" dirty="0"/>
              <a:t> </a:t>
            </a:r>
            <a:r>
              <a:rPr lang="fi-FI" sz="5400" dirty="0" err="1"/>
              <a:t>watch</a:t>
            </a:r>
            <a:r>
              <a:rPr lang="fi-FI" sz="5400" dirty="0"/>
              <a:t> </a:t>
            </a:r>
            <a:r>
              <a:rPr lang="fi-FI" sz="5400" b="1" dirty="0" err="1"/>
              <a:t>the</a:t>
            </a:r>
            <a:r>
              <a:rPr lang="fi-FI" sz="5400" b="1" dirty="0"/>
              <a:t> </a:t>
            </a:r>
            <a:r>
              <a:rPr lang="fi-FI" sz="5400" b="1" dirty="0" err="1"/>
              <a:t>most</a:t>
            </a:r>
            <a:r>
              <a:rPr lang="fi-FI" sz="5400" b="1" dirty="0"/>
              <a:t> </a:t>
            </a:r>
            <a:r>
              <a:rPr lang="fi-FI" sz="5400" b="1" dirty="0" err="1"/>
              <a:t>horror</a:t>
            </a:r>
            <a:r>
              <a:rPr lang="fi-FI" sz="5400" b="1" dirty="0"/>
              <a:t> </a:t>
            </a:r>
            <a:r>
              <a:rPr lang="fi-FI" sz="5400" b="1" dirty="0" err="1"/>
              <a:t>films</a:t>
            </a:r>
            <a:r>
              <a:rPr lang="fi-FI" sz="5400" dirty="0"/>
              <a:t> </a:t>
            </a:r>
            <a:r>
              <a:rPr lang="fi-FI" sz="5400" dirty="0" err="1"/>
              <a:t>around</a:t>
            </a:r>
            <a:r>
              <a:rPr lang="fi-FI" sz="5400" dirty="0"/>
              <a:t> Halloween.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sz="5400" dirty="0"/>
          </a:p>
          <a:p>
            <a:pPr marL="533400" lvl="0" indent="-68580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 err="1">
                <a:solidFill>
                  <a:schemeClr val="bg2"/>
                </a:solidFill>
              </a:rPr>
              <a:t>Many</a:t>
            </a:r>
            <a:r>
              <a:rPr lang="fi-FI" sz="5400" dirty="0">
                <a:solidFill>
                  <a:schemeClr val="bg2"/>
                </a:solidFill>
              </a:rPr>
              <a:t>, </a:t>
            </a:r>
            <a:r>
              <a:rPr lang="fi-FI" sz="5400" dirty="0" err="1">
                <a:solidFill>
                  <a:schemeClr val="bg2"/>
                </a:solidFill>
              </a:rPr>
              <a:t>more</a:t>
            </a:r>
            <a:r>
              <a:rPr lang="fi-FI" sz="5400" dirty="0">
                <a:solidFill>
                  <a:schemeClr val="bg2"/>
                </a:solidFill>
              </a:rPr>
              <a:t>,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most</a:t>
            </a:r>
            <a:endParaRPr sz="5400" dirty="0">
              <a:solidFill>
                <a:schemeClr val="bg2"/>
              </a:solidFill>
            </a:endParaRPr>
          </a:p>
          <a:p>
            <a:pPr marL="533400" lvl="0" indent="-68580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Huomaa: </a:t>
            </a:r>
            <a:r>
              <a:rPr lang="fi-FI" sz="5400" b="1" dirty="0" err="1">
                <a:solidFill>
                  <a:schemeClr val="bg2"/>
                </a:solidFill>
              </a:rPr>
              <a:t>Many</a:t>
            </a:r>
            <a:r>
              <a:rPr lang="fi-FI" sz="5400" b="1" dirty="0">
                <a:solidFill>
                  <a:schemeClr val="bg2"/>
                </a:solidFill>
              </a:rPr>
              <a:t> </a:t>
            </a:r>
            <a:r>
              <a:rPr lang="fi-FI" sz="5400" b="1" dirty="0" err="1">
                <a:solidFill>
                  <a:schemeClr val="bg2"/>
                </a:solidFill>
              </a:rPr>
              <a:t>more</a:t>
            </a:r>
            <a:r>
              <a:rPr lang="fi-FI" sz="5400" b="1" dirty="0">
                <a:solidFill>
                  <a:schemeClr val="bg2"/>
                </a:solidFill>
              </a:rPr>
              <a:t> </a:t>
            </a:r>
            <a:r>
              <a:rPr lang="fi-FI" sz="5400" b="1" dirty="0" err="1">
                <a:solidFill>
                  <a:schemeClr val="bg2"/>
                </a:solidFill>
              </a:rPr>
              <a:t>temptations</a:t>
            </a:r>
            <a:r>
              <a:rPr lang="fi-FI" sz="5400" dirty="0">
                <a:solidFill>
                  <a:schemeClr val="bg2"/>
                </a:solidFill>
              </a:rPr>
              <a:t> (= paljon enemmän, laskettavien sanojen kanssa</a:t>
            </a:r>
            <a:r>
              <a:rPr lang="fi-FI" sz="5400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)</a:t>
            </a:r>
            <a:endParaRPr sz="5400" dirty="0">
              <a:solidFill>
                <a:schemeClr val="bg2"/>
              </a:solidFill>
            </a:endParaRPr>
          </a:p>
          <a:p>
            <a:pPr marL="533400" lvl="0" indent="-68580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Huomaa: </a:t>
            </a:r>
            <a:r>
              <a:rPr lang="fi-FI" sz="5400" b="1" dirty="0" err="1">
                <a:solidFill>
                  <a:schemeClr val="bg2"/>
                </a:solidFill>
              </a:rPr>
              <a:t>the</a:t>
            </a:r>
            <a:r>
              <a:rPr lang="fi-FI" sz="5400" b="1" dirty="0">
                <a:solidFill>
                  <a:schemeClr val="bg2"/>
                </a:solidFill>
              </a:rPr>
              <a:t> </a:t>
            </a:r>
            <a:r>
              <a:rPr lang="fi-FI" sz="5400" b="1" dirty="0" err="1">
                <a:solidFill>
                  <a:schemeClr val="bg2"/>
                </a:solidFill>
              </a:rPr>
              <a:t>most</a:t>
            </a:r>
            <a:r>
              <a:rPr lang="fi-FI" sz="5400" b="1" dirty="0">
                <a:solidFill>
                  <a:schemeClr val="bg2"/>
                </a:solidFill>
              </a:rPr>
              <a:t> </a:t>
            </a:r>
            <a:r>
              <a:rPr lang="fi-FI" sz="5400" dirty="0">
                <a:solidFill>
                  <a:schemeClr val="bg2"/>
                </a:solidFill>
              </a:rPr>
              <a:t>(= eniten), </a:t>
            </a:r>
            <a:r>
              <a:rPr lang="fi-FI" sz="5400" b="1" dirty="0" err="1">
                <a:solidFill>
                  <a:schemeClr val="bg2"/>
                </a:solidFill>
              </a:rPr>
              <a:t>most</a:t>
            </a:r>
            <a:r>
              <a:rPr lang="fi-FI" sz="5400" dirty="0">
                <a:solidFill>
                  <a:schemeClr val="bg2"/>
                </a:solidFill>
              </a:rPr>
              <a:t> (= useimmat)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135" name="Google Shape;135;g1058c5e546c_1_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28B8B080-4F01-48BD-AD7D-4DF0EB8D6426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058c5e546c_1_2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Much, more, the most</a:t>
            </a:r>
            <a:endParaRPr/>
          </a:p>
        </p:txBody>
      </p:sp>
      <p:sp>
        <p:nvSpPr>
          <p:cNvPr id="142" name="Google Shape;142;g1058c5e546c_1_2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b="1" dirty="0" err="1"/>
              <a:t>much</a:t>
            </a:r>
            <a:r>
              <a:rPr lang="fi-FI" b="1" dirty="0"/>
              <a:t> </a:t>
            </a:r>
            <a:r>
              <a:rPr lang="fi-FI" b="1" dirty="0" err="1"/>
              <a:t>agony</a:t>
            </a:r>
            <a:r>
              <a:rPr lang="fi-FI" dirty="0"/>
              <a:t> </a:t>
            </a:r>
            <a:r>
              <a:rPr lang="fi-FI" dirty="0" err="1"/>
              <a:t>involved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Actually</a:t>
            </a:r>
            <a:r>
              <a:rPr lang="fi-FI" dirty="0"/>
              <a:t>, I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afraid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would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b="1" dirty="0" err="1"/>
              <a:t>more</a:t>
            </a:r>
            <a:r>
              <a:rPr lang="fi-FI" b="1" dirty="0"/>
              <a:t> pain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Dentists</a:t>
            </a:r>
            <a:r>
              <a:rPr lang="fi-FI" dirty="0"/>
              <a:t> </a:t>
            </a:r>
            <a:r>
              <a:rPr lang="fi-FI" dirty="0" err="1"/>
              <a:t>should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given</a:t>
            </a:r>
            <a:r>
              <a:rPr lang="fi-FI" dirty="0"/>
              <a:t> </a:t>
            </a:r>
            <a:r>
              <a:rPr lang="fi-FI" b="1" dirty="0" err="1"/>
              <a:t>much</a:t>
            </a:r>
            <a:r>
              <a:rPr lang="fi-FI" b="1" dirty="0"/>
              <a:t> </a:t>
            </a:r>
            <a:r>
              <a:rPr lang="fi-FI" b="1" dirty="0" err="1"/>
              <a:t>more</a:t>
            </a:r>
            <a:r>
              <a:rPr lang="fi-FI" b="1" dirty="0"/>
              <a:t> </a:t>
            </a:r>
            <a:r>
              <a:rPr lang="fi-FI" b="1" dirty="0" err="1"/>
              <a:t>praise</a:t>
            </a:r>
            <a:r>
              <a:rPr lang="fi-FI" dirty="0"/>
              <a:t> </a:t>
            </a:r>
            <a:r>
              <a:rPr lang="fi-FI" dirty="0" err="1"/>
              <a:t>than</a:t>
            </a:r>
            <a:r>
              <a:rPr lang="fi-FI" dirty="0"/>
              <a:t> </a:t>
            </a: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getting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Didn't</a:t>
            </a:r>
            <a:r>
              <a:rPr lang="fi-FI" dirty="0"/>
              <a:t> </a:t>
            </a:r>
            <a:r>
              <a:rPr lang="fi-FI" dirty="0" err="1"/>
              <a:t>booking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appointment</a:t>
            </a:r>
            <a:r>
              <a:rPr lang="fi-FI" dirty="0"/>
              <a:t> </a:t>
            </a:r>
            <a:r>
              <a:rPr lang="fi-FI" dirty="0" err="1"/>
              <a:t>take</a:t>
            </a:r>
            <a:r>
              <a:rPr lang="fi-FI" dirty="0"/>
              <a:t>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most</a:t>
            </a:r>
            <a:r>
              <a:rPr lang="fi-FI" b="1" dirty="0"/>
              <a:t> </a:t>
            </a:r>
            <a:r>
              <a:rPr lang="fi-FI" b="1" dirty="0" err="1"/>
              <a:t>courage</a:t>
            </a:r>
            <a:r>
              <a:rPr lang="fi-FI" dirty="0"/>
              <a:t>, and </a:t>
            </a:r>
            <a:r>
              <a:rPr lang="fi-FI" dirty="0" err="1"/>
              <a:t>everything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easy</a:t>
            </a:r>
            <a:r>
              <a:rPr lang="fi-FI" dirty="0"/>
              <a:t> </a:t>
            </a:r>
            <a:r>
              <a:rPr lang="fi-FI" dirty="0" err="1"/>
              <a:t>after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?</a:t>
            </a: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 err="1">
                <a:solidFill>
                  <a:schemeClr val="bg2"/>
                </a:solidFill>
              </a:rPr>
              <a:t>Much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dirty="0" err="1">
                <a:solidFill>
                  <a:schemeClr val="bg2"/>
                </a:solidFill>
              </a:rPr>
              <a:t>more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most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Huomaa: </a:t>
            </a:r>
            <a:r>
              <a:rPr lang="fi-FI" b="1" dirty="0" err="1">
                <a:solidFill>
                  <a:schemeClr val="bg2"/>
                </a:solidFill>
              </a:rPr>
              <a:t>Much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more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praise</a:t>
            </a:r>
            <a:r>
              <a:rPr lang="fi-FI" dirty="0">
                <a:solidFill>
                  <a:schemeClr val="bg2"/>
                </a:solidFill>
              </a:rPr>
              <a:t> (= paljon enemmän, ei laskettavien sanojen kanssa)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43" name="Google Shape;143;g1058c5e546c_1_2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5E938551-FB6B-41C1-8BF1-D7B7DBA1FA6E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058c5e546c_1_2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Most - most of the</a:t>
            </a:r>
            <a:endParaRPr/>
          </a:p>
        </p:txBody>
      </p:sp>
      <p:sp>
        <p:nvSpPr>
          <p:cNvPr id="150" name="Google Shape;150;g1058c5e546c_1_2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b="1" dirty="0" err="1"/>
              <a:t>Most</a:t>
            </a:r>
            <a:r>
              <a:rPr lang="fi-FI" sz="5400" b="1" dirty="0"/>
              <a:t> </a:t>
            </a:r>
            <a:r>
              <a:rPr lang="fi-FI" sz="5400" b="1" dirty="0" err="1"/>
              <a:t>people</a:t>
            </a:r>
            <a:r>
              <a:rPr lang="fi-FI" sz="5400" dirty="0"/>
              <a:t> </a:t>
            </a:r>
            <a:r>
              <a:rPr lang="fi-FI" sz="5400" dirty="0" err="1"/>
              <a:t>enjoy</a:t>
            </a:r>
            <a:r>
              <a:rPr lang="fi-FI" sz="5400" dirty="0"/>
              <a:t> ice-</a:t>
            </a:r>
            <a:r>
              <a:rPr lang="fi-FI" sz="5400" dirty="0" err="1"/>
              <a:t>cream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That's</a:t>
            </a:r>
            <a:r>
              <a:rPr lang="fi-FI" sz="5400" dirty="0"/>
              <a:t> </a:t>
            </a:r>
            <a:r>
              <a:rPr lang="fi-FI" sz="5400" dirty="0" err="1"/>
              <a:t>why</a:t>
            </a:r>
            <a:r>
              <a:rPr lang="fi-FI" sz="5400" dirty="0"/>
              <a:t> </a:t>
            </a:r>
            <a:r>
              <a:rPr lang="fi-FI" sz="5400" dirty="0" err="1"/>
              <a:t>it's</a:t>
            </a:r>
            <a:r>
              <a:rPr lang="fi-FI" sz="5400" dirty="0"/>
              <a:t> on </a:t>
            </a:r>
            <a:r>
              <a:rPr lang="fi-FI" sz="5400" dirty="0" err="1"/>
              <a:t>the</a:t>
            </a:r>
            <a:r>
              <a:rPr lang="fi-FI" sz="5400" dirty="0"/>
              <a:t> menu in </a:t>
            </a:r>
            <a:r>
              <a:rPr lang="fi-FI" sz="5400" b="1" dirty="0" err="1"/>
              <a:t>most</a:t>
            </a:r>
            <a:r>
              <a:rPr lang="fi-FI" sz="5400" b="1" dirty="0"/>
              <a:t> </a:t>
            </a:r>
            <a:r>
              <a:rPr lang="fi-FI" sz="5400" b="1" dirty="0" err="1"/>
              <a:t>restaurants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b="1" dirty="0" err="1"/>
              <a:t>Most</a:t>
            </a:r>
            <a:r>
              <a:rPr lang="fi-FI" sz="5400" b="1" dirty="0"/>
              <a:t> </a:t>
            </a:r>
            <a:r>
              <a:rPr lang="fi-FI" sz="5400" b="1" dirty="0" err="1"/>
              <a:t>kiosks</a:t>
            </a:r>
            <a:r>
              <a:rPr lang="fi-FI" sz="5400" dirty="0"/>
              <a:t> </a:t>
            </a:r>
            <a:r>
              <a:rPr lang="fi-FI" sz="5400" dirty="0" err="1"/>
              <a:t>sell</a:t>
            </a:r>
            <a:r>
              <a:rPr lang="fi-FI" sz="5400" dirty="0"/>
              <a:t> it, </a:t>
            </a:r>
            <a:r>
              <a:rPr lang="fi-FI" sz="5400" dirty="0" err="1"/>
              <a:t>too</a:t>
            </a:r>
            <a:r>
              <a:rPr lang="fi-FI" sz="5400" dirty="0"/>
              <a:t>.</a:t>
            </a:r>
            <a:endParaRPr sz="5400" dirty="0"/>
          </a:p>
          <a:p>
            <a:pPr marL="733425" lvl="0" indent="-857250" algn="l" rtl="0">
              <a:spcBef>
                <a:spcPts val="20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Huomaa:</a:t>
            </a:r>
            <a:r>
              <a:rPr lang="fi-FI" sz="5400" b="1" dirty="0">
                <a:solidFill>
                  <a:schemeClr val="bg2"/>
                </a:solidFill>
              </a:rPr>
              <a:t> </a:t>
            </a:r>
            <a:r>
              <a:rPr lang="fi-FI" sz="5400" b="1" dirty="0" err="1">
                <a:solidFill>
                  <a:schemeClr val="bg2"/>
                </a:solidFill>
              </a:rPr>
              <a:t>Most</a:t>
            </a:r>
            <a:r>
              <a:rPr lang="fi-FI" sz="5400" b="1" dirty="0">
                <a:solidFill>
                  <a:schemeClr val="bg2"/>
                </a:solidFill>
              </a:rPr>
              <a:t> </a:t>
            </a:r>
            <a:r>
              <a:rPr lang="fi-FI" sz="5400" dirty="0">
                <a:solidFill>
                  <a:schemeClr val="bg2"/>
                </a:solidFill>
              </a:rPr>
              <a:t>= useimmat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b="1" dirty="0" err="1"/>
              <a:t>Most</a:t>
            </a:r>
            <a:r>
              <a:rPr lang="fi-FI" sz="5400" b="1" dirty="0"/>
              <a:t> of </a:t>
            </a:r>
            <a:r>
              <a:rPr lang="fi-FI" sz="5400" b="1" dirty="0" err="1"/>
              <a:t>the</a:t>
            </a:r>
            <a:r>
              <a:rPr lang="fi-FI" sz="5400" b="1" dirty="0"/>
              <a:t> </a:t>
            </a:r>
            <a:r>
              <a:rPr lang="fi-FI" sz="5400" b="1" dirty="0" err="1"/>
              <a:t>band</a:t>
            </a:r>
            <a:r>
              <a:rPr lang="fi-FI" sz="5400" b="1" dirty="0"/>
              <a:t> </a:t>
            </a:r>
            <a:r>
              <a:rPr lang="fi-FI" sz="5400" b="1" dirty="0" err="1"/>
              <a:t>members</a:t>
            </a:r>
            <a:r>
              <a:rPr lang="fi-FI" sz="5400" dirty="0"/>
              <a:t> </a:t>
            </a:r>
            <a:r>
              <a:rPr lang="fi-FI" sz="5400" dirty="0" err="1"/>
              <a:t>knew</a:t>
            </a:r>
            <a:r>
              <a:rPr lang="fi-FI" sz="5400" dirty="0"/>
              <a:t> </a:t>
            </a:r>
            <a:r>
              <a:rPr lang="fi-FI" sz="5400" dirty="0" err="1"/>
              <a:t>all</a:t>
            </a:r>
            <a:r>
              <a:rPr lang="fi-FI" sz="5400" dirty="0"/>
              <a:t>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requested</a:t>
            </a:r>
            <a:r>
              <a:rPr lang="fi-FI" sz="5400" dirty="0"/>
              <a:t> </a:t>
            </a:r>
            <a:r>
              <a:rPr lang="fi-FI" sz="5400" dirty="0" err="1"/>
              <a:t>songs</a:t>
            </a:r>
            <a:r>
              <a:rPr lang="fi-FI" sz="5400" dirty="0"/>
              <a:t> </a:t>
            </a:r>
            <a:r>
              <a:rPr lang="fi-FI" sz="5400" dirty="0" err="1"/>
              <a:t>from</a:t>
            </a:r>
            <a:r>
              <a:rPr lang="fi-FI" sz="5400" dirty="0"/>
              <a:t> </a:t>
            </a:r>
            <a:r>
              <a:rPr lang="fi-FI" sz="5400" dirty="0" err="1"/>
              <a:t>before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b="1" dirty="0" err="1"/>
              <a:t>Most</a:t>
            </a:r>
            <a:r>
              <a:rPr lang="fi-FI" sz="5400" b="1" dirty="0"/>
              <a:t> of </a:t>
            </a:r>
            <a:r>
              <a:rPr lang="fi-FI" sz="5400" b="1" dirty="0" err="1"/>
              <a:t>the</a:t>
            </a:r>
            <a:r>
              <a:rPr lang="fi-FI" sz="5400" b="1" dirty="0"/>
              <a:t> </a:t>
            </a:r>
            <a:r>
              <a:rPr lang="fi-FI" sz="5400" b="1" dirty="0" err="1"/>
              <a:t>band's</a:t>
            </a:r>
            <a:r>
              <a:rPr lang="fi-FI" sz="5400" b="1" dirty="0"/>
              <a:t> </a:t>
            </a:r>
            <a:r>
              <a:rPr lang="fi-FI" sz="5400" b="1" dirty="0" err="1"/>
              <a:t>fans</a:t>
            </a:r>
            <a:r>
              <a:rPr lang="fi-FI" sz="5400" dirty="0"/>
              <a:t> at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concert</a:t>
            </a:r>
            <a:r>
              <a:rPr lang="fi-FI" sz="5400" dirty="0"/>
              <a:t> </a:t>
            </a:r>
            <a:r>
              <a:rPr lang="fi-FI" sz="5400" dirty="0" err="1"/>
              <a:t>knew</a:t>
            </a:r>
            <a:r>
              <a:rPr lang="fi-FI" sz="5400" dirty="0"/>
              <a:t> </a:t>
            </a:r>
            <a:r>
              <a:rPr lang="fi-FI" sz="5400" dirty="0" err="1"/>
              <a:t>them</a:t>
            </a:r>
            <a:r>
              <a:rPr lang="fi-FI" sz="5400" dirty="0"/>
              <a:t> </a:t>
            </a:r>
            <a:r>
              <a:rPr lang="fi-FI" sz="5400" dirty="0" err="1"/>
              <a:t>by</a:t>
            </a:r>
            <a:r>
              <a:rPr lang="fi-FI" sz="5400" dirty="0"/>
              <a:t> </a:t>
            </a:r>
            <a:r>
              <a:rPr lang="fi-FI" sz="5400" dirty="0" err="1"/>
              <a:t>heart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</a:pPr>
            <a:r>
              <a:rPr lang="fi-FI" sz="5400" b="1" dirty="0" err="1"/>
              <a:t>Most</a:t>
            </a:r>
            <a:r>
              <a:rPr lang="fi-FI" sz="5400" b="1" dirty="0"/>
              <a:t> of </a:t>
            </a:r>
            <a:r>
              <a:rPr lang="fi-FI" sz="5400" b="1" dirty="0" err="1"/>
              <a:t>their</a:t>
            </a:r>
            <a:r>
              <a:rPr lang="fi-FI" sz="5400" b="1" dirty="0"/>
              <a:t> </a:t>
            </a:r>
            <a:r>
              <a:rPr lang="fi-FI" sz="5400" b="1" dirty="0" err="1"/>
              <a:t>songs</a:t>
            </a:r>
            <a:r>
              <a:rPr lang="fi-FI" sz="5400" dirty="0"/>
              <a:t> </a:t>
            </a:r>
            <a:r>
              <a:rPr lang="fi-FI" sz="5400" dirty="0" err="1"/>
              <a:t>were</a:t>
            </a:r>
            <a:r>
              <a:rPr lang="fi-FI" sz="5400" dirty="0"/>
              <a:t> </a:t>
            </a:r>
            <a:r>
              <a:rPr lang="fi-FI" sz="5400" dirty="0" err="1"/>
              <a:t>classics</a:t>
            </a:r>
            <a:r>
              <a:rPr lang="fi-FI" sz="5400" dirty="0"/>
              <a:t> </a:t>
            </a:r>
            <a:r>
              <a:rPr lang="fi-FI" sz="5400" dirty="0" err="1"/>
              <a:t>already</a:t>
            </a:r>
            <a:r>
              <a:rPr lang="fi-FI" sz="5400" dirty="0"/>
              <a:t>.</a:t>
            </a:r>
            <a:endParaRPr sz="5400" dirty="0">
              <a:solidFill>
                <a:schemeClr val="bg2"/>
              </a:solidFill>
            </a:endParaRPr>
          </a:p>
          <a:p>
            <a:pPr marL="733425" lvl="0" indent="-857250" algn="l" rtl="0">
              <a:spcBef>
                <a:spcPts val="20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Mutta: </a:t>
            </a:r>
            <a:r>
              <a:rPr lang="fi-FI" sz="5400" b="1" dirty="0" err="1">
                <a:solidFill>
                  <a:schemeClr val="bg2"/>
                </a:solidFill>
              </a:rPr>
              <a:t>Most</a:t>
            </a:r>
            <a:r>
              <a:rPr lang="fi-FI" sz="5400" b="1" dirty="0">
                <a:solidFill>
                  <a:schemeClr val="bg2"/>
                </a:solidFill>
              </a:rPr>
              <a:t> of </a:t>
            </a:r>
            <a:r>
              <a:rPr lang="fi-FI" sz="5400" b="1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tai </a:t>
            </a:r>
            <a:r>
              <a:rPr lang="fi-FI" sz="5400" b="1" dirty="0">
                <a:solidFill>
                  <a:schemeClr val="bg2"/>
                </a:solidFill>
              </a:rPr>
              <a:t>omistusmuoto</a:t>
            </a:r>
            <a:r>
              <a:rPr lang="fi-FI" sz="5400" dirty="0">
                <a:solidFill>
                  <a:schemeClr val="bg2"/>
                </a:solidFill>
              </a:rPr>
              <a:t> = suurin osa jostain ryhmästä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151" name="Google Shape;151;g1058c5e546c_1_2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2AFF42B7-E7F8-469B-8A54-37D4008B0570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828</Words>
  <Application>Microsoft Office PowerPoint</Application>
  <PresentationFormat>Mukautettu</PresentationFormat>
  <Paragraphs>113</Paragraphs>
  <Slides>11</Slides>
  <Notes>11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Office-teema</vt:lpstr>
      <vt:lpstr>Paljoussanat: Much, many, a lot of,  lots of</vt:lpstr>
      <vt:lpstr>Many, a lot of, lots of</vt:lpstr>
      <vt:lpstr>Much, a lot of, lots of</vt:lpstr>
      <vt:lpstr>Much, many, a lot of, lots of</vt:lpstr>
      <vt:lpstr>Muita tapoja ilmaista paljon monikollisten  (= laskettavien) sanojen kanssa</vt:lpstr>
      <vt:lpstr>Muita tapoja ilmaista paljon yksiköllisten  (= ei laskettavien) sanojen kanssa</vt:lpstr>
      <vt:lpstr>Many, more, the most</vt:lpstr>
      <vt:lpstr>Much, more, the most</vt:lpstr>
      <vt:lpstr>Most - most of the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Paljoussanat: Much, many, a lot of,  lots of</dc:title>
  <dc:creator>Väänänen Anna</dc:creator>
  <cp:lastModifiedBy>Seitaniemi Siiri</cp:lastModifiedBy>
  <cp:revision>6</cp:revision>
  <dcterms:created xsi:type="dcterms:W3CDTF">2020-05-05T09:10:38Z</dcterms:created>
  <dcterms:modified xsi:type="dcterms:W3CDTF">2022-06-14T07:54:57Z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0x010100E0385AE73BA4B34DAC1EFBEFAAD46A70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