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0" r:id="rId13"/>
    <p:sldId id="267" r:id="rId14"/>
    <p:sldId id="268" r:id="rId15"/>
    <p:sldId id="269" r:id="rId16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F18C7EC-0D86-1C61-C1F5-68AE5797F738}" v="141" dt="2021-03-03T12:37:29.267"/>
    <p1510:client id="{CE5A86AD-907B-3188-CAB2-AB0CF1D3F492}" v="169" dt="2021-03-03T11:03:30.242"/>
    <p1510:client id="{FDB8E10C-E853-2B34-441B-E602F309DE33}" v="19" dt="2021-03-03T14:19:05.831"/>
    <p1510:client id="{FFD1D366-F8D9-B349-BA4A-640C5806384D}" v="1" dt="2021-03-02T09:40:46.22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38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älimäki Jaana Maria" userId="cf23a7a9-1d8c-4f8e-aea9-94c6fb2754e1" providerId="ADAL" clId="{FFD1D366-F8D9-B349-BA4A-640C5806384D}"/>
    <pc:docChg chg="custSel modSld">
      <pc:chgData name="Välimäki Jaana Maria" userId="cf23a7a9-1d8c-4f8e-aea9-94c6fb2754e1" providerId="ADAL" clId="{FFD1D366-F8D9-B349-BA4A-640C5806384D}" dt="2021-03-02T09:40:46.219" v="520"/>
      <pc:docMkLst>
        <pc:docMk/>
      </pc:docMkLst>
      <pc:sldChg chg="modSp mod modAnim">
        <pc:chgData name="Välimäki Jaana Maria" userId="cf23a7a9-1d8c-4f8e-aea9-94c6fb2754e1" providerId="ADAL" clId="{FFD1D366-F8D9-B349-BA4A-640C5806384D}" dt="2021-03-02T09:40:46.219" v="520"/>
        <pc:sldMkLst>
          <pc:docMk/>
          <pc:sldMk cId="1940538339" sldId="270"/>
        </pc:sldMkLst>
        <pc:spChg chg="mod">
          <ac:chgData name="Välimäki Jaana Maria" userId="cf23a7a9-1d8c-4f8e-aea9-94c6fb2754e1" providerId="ADAL" clId="{FFD1D366-F8D9-B349-BA4A-640C5806384D}" dt="2021-03-02T09:40:30.303" v="519" actId="20577"/>
          <ac:spMkLst>
            <pc:docMk/>
            <pc:sldMk cId="1940538339" sldId="270"/>
            <ac:spMk id="3" creationId="{277F134D-7C0B-1B4C-9E96-48D0B5C89E9A}"/>
          </ac:spMkLst>
        </pc:spChg>
      </pc:sldChg>
    </pc:docChg>
  </pc:docChgLst>
  <pc:docChgLst>
    <pc:chgData name="Välimäki Jaana Maria" userId="S::jaana.valimaki@edu.kotka.fi::cf23a7a9-1d8c-4f8e-aea9-94c6fb2754e1" providerId="AD" clId="Web-{CE5A86AD-907B-3188-CAB2-AB0CF1D3F492}"/>
    <pc:docChg chg="modSld">
      <pc:chgData name="Välimäki Jaana Maria" userId="S::jaana.valimaki@edu.kotka.fi::cf23a7a9-1d8c-4f8e-aea9-94c6fb2754e1" providerId="AD" clId="Web-{CE5A86AD-907B-3188-CAB2-AB0CF1D3F492}" dt="2021-03-03T11:03:27.914" v="83" actId="20577"/>
      <pc:docMkLst>
        <pc:docMk/>
      </pc:docMkLst>
      <pc:sldChg chg="modSp">
        <pc:chgData name="Välimäki Jaana Maria" userId="S::jaana.valimaki@edu.kotka.fi::cf23a7a9-1d8c-4f8e-aea9-94c6fb2754e1" providerId="AD" clId="Web-{CE5A86AD-907B-3188-CAB2-AB0CF1D3F492}" dt="2021-03-03T11:00:34.785" v="6" actId="20577"/>
        <pc:sldMkLst>
          <pc:docMk/>
          <pc:sldMk cId="782385677" sldId="256"/>
        </pc:sldMkLst>
        <pc:spChg chg="mod">
          <ac:chgData name="Välimäki Jaana Maria" userId="S::jaana.valimaki@edu.kotka.fi::cf23a7a9-1d8c-4f8e-aea9-94c6fb2754e1" providerId="AD" clId="Web-{CE5A86AD-907B-3188-CAB2-AB0CF1D3F492}" dt="2021-03-03T11:00:34.785" v="6" actId="20577"/>
          <ac:spMkLst>
            <pc:docMk/>
            <pc:sldMk cId="782385677" sldId="256"/>
            <ac:spMk id="2" creationId="{00000000-0000-0000-0000-000000000000}"/>
          </ac:spMkLst>
        </pc:spChg>
      </pc:sldChg>
      <pc:sldChg chg="addSp delSp modSp mod setBg">
        <pc:chgData name="Välimäki Jaana Maria" userId="S::jaana.valimaki@edu.kotka.fi::cf23a7a9-1d8c-4f8e-aea9-94c6fb2754e1" providerId="AD" clId="Web-{CE5A86AD-907B-3188-CAB2-AB0CF1D3F492}" dt="2021-03-03T11:01:16.114" v="7"/>
        <pc:sldMkLst>
          <pc:docMk/>
          <pc:sldMk cId="1353699192" sldId="258"/>
        </pc:sldMkLst>
        <pc:spChg chg="mod">
          <ac:chgData name="Välimäki Jaana Maria" userId="S::jaana.valimaki@edu.kotka.fi::cf23a7a9-1d8c-4f8e-aea9-94c6fb2754e1" providerId="AD" clId="Web-{CE5A86AD-907B-3188-CAB2-AB0CF1D3F492}" dt="2021-03-03T11:01:16.114" v="7"/>
          <ac:spMkLst>
            <pc:docMk/>
            <pc:sldMk cId="1353699192" sldId="258"/>
            <ac:spMk id="2" creationId="{0E54635B-812C-4605-8330-59AEAB0B8A84}"/>
          </ac:spMkLst>
        </pc:spChg>
        <pc:spChg chg="del">
          <ac:chgData name="Välimäki Jaana Maria" userId="S::jaana.valimaki@edu.kotka.fi::cf23a7a9-1d8c-4f8e-aea9-94c6fb2754e1" providerId="AD" clId="Web-{CE5A86AD-907B-3188-CAB2-AB0CF1D3F492}" dt="2021-03-03T11:01:16.114" v="7"/>
          <ac:spMkLst>
            <pc:docMk/>
            <pc:sldMk cId="1353699192" sldId="258"/>
            <ac:spMk id="9" creationId="{08E89D5E-1885-4160-AC77-CC471DD1D0DB}"/>
          </ac:spMkLst>
        </pc:spChg>
        <pc:spChg chg="add">
          <ac:chgData name="Välimäki Jaana Maria" userId="S::jaana.valimaki@edu.kotka.fi::cf23a7a9-1d8c-4f8e-aea9-94c6fb2754e1" providerId="AD" clId="Web-{CE5A86AD-907B-3188-CAB2-AB0CF1D3F492}" dt="2021-03-03T11:01:16.114" v="7"/>
          <ac:spMkLst>
            <pc:docMk/>
            <pc:sldMk cId="1353699192" sldId="258"/>
            <ac:spMk id="16" creationId="{28FF88A3-8EBC-4142-8CC2-EBE257ED6C90}"/>
          </ac:spMkLst>
        </pc:spChg>
        <pc:grpChg chg="add">
          <ac:chgData name="Välimäki Jaana Maria" userId="S::jaana.valimaki@edu.kotka.fi::cf23a7a9-1d8c-4f8e-aea9-94c6fb2754e1" providerId="AD" clId="Web-{CE5A86AD-907B-3188-CAB2-AB0CF1D3F492}" dt="2021-03-03T11:01:16.114" v="7"/>
          <ac:grpSpMkLst>
            <pc:docMk/>
            <pc:sldMk cId="1353699192" sldId="258"/>
            <ac:grpSpMk id="18" creationId="{27D8A815-1B1F-4DB5-A03C-F4987CF0CB0F}"/>
          </ac:grpSpMkLst>
        </pc:grpChg>
        <pc:graphicFrameChg chg="mod modGraphic">
          <ac:chgData name="Välimäki Jaana Maria" userId="S::jaana.valimaki@edu.kotka.fi::cf23a7a9-1d8c-4f8e-aea9-94c6fb2754e1" providerId="AD" clId="Web-{CE5A86AD-907B-3188-CAB2-AB0CF1D3F492}" dt="2021-03-03T11:01:16.114" v="7"/>
          <ac:graphicFrameMkLst>
            <pc:docMk/>
            <pc:sldMk cId="1353699192" sldId="258"/>
            <ac:graphicFrameMk id="5" creationId="{B4D4393E-BE5D-4677-AD9C-5FD3F12C7EA7}"/>
          </ac:graphicFrameMkLst>
        </pc:graphicFrameChg>
        <pc:cxnChg chg="del">
          <ac:chgData name="Välimäki Jaana Maria" userId="S::jaana.valimaki@edu.kotka.fi::cf23a7a9-1d8c-4f8e-aea9-94c6fb2754e1" providerId="AD" clId="Web-{CE5A86AD-907B-3188-CAB2-AB0CF1D3F492}" dt="2021-03-03T11:01:16.114" v="7"/>
          <ac:cxnSpMkLst>
            <pc:docMk/>
            <pc:sldMk cId="1353699192" sldId="258"/>
            <ac:cxnSpMk id="11" creationId="{EC15C128-8E68-44BD-BF94-FBA9CA4B0309}"/>
          </ac:cxnSpMkLst>
        </pc:cxnChg>
      </pc:sldChg>
      <pc:sldChg chg="addSp delSp modSp">
        <pc:chgData name="Välimäki Jaana Maria" userId="S::jaana.valimaki@edu.kotka.fi::cf23a7a9-1d8c-4f8e-aea9-94c6fb2754e1" providerId="AD" clId="Web-{CE5A86AD-907B-3188-CAB2-AB0CF1D3F492}" dt="2021-03-03T11:01:48.771" v="8"/>
        <pc:sldMkLst>
          <pc:docMk/>
          <pc:sldMk cId="1052491714" sldId="259"/>
        </pc:sldMkLst>
        <pc:spChg chg="mod">
          <ac:chgData name="Välimäki Jaana Maria" userId="S::jaana.valimaki@edu.kotka.fi::cf23a7a9-1d8c-4f8e-aea9-94c6fb2754e1" providerId="AD" clId="Web-{CE5A86AD-907B-3188-CAB2-AB0CF1D3F492}" dt="2021-03-03T11:01:48.771" v="8"/>
          <ac:spMkLst>
            <pc:docMk/>
            <pc:sldMk cId="1052491714" sldId="259"/>
            <ac:spMk id="2" creationId="{FD4216E5-4CD9-4F6E-8040-C63F1B48E94F}"/>
          </ac:spMkLst>
        </pc:spChg>
        <pc:spChg chg="mod">
          <ac:chgData name="Välimäki Jaana Maria" userId="S::jaana.valimaki@edu.kotka.fi::cf23a7a9-1d8c-4f8e-aea9-94c6fb2754e1" providerId="AD" clId="Web-{CE5A86AD-907B-3188-CAB2-AB0CF1D3F492}" dt="2021-03-03T11:01:48.771" v="8"/>
          <ac:spMkLst>
            <pc:docMk/>
            <pc:sldMk cId="1052491714" sldId="259"/>
            <ac:spMk id="3" creationId="{7DD487F3-B9C4-437A-A213-25E4E0BC9D46}"/>
          </ac:spMkLst>
        </pc:spChg>
        <pc:spChg chg="del">
          <ac:chgData name="Välimäki Jaana Maria" userId="S::jaana.valimaki@edu.kotka.fi::cf23a7a9-1d8c-4f8e-aea9-94c6fb2754e1" providerId="AD" clId="Web-{CE5A86AD-907B-3188-CAB2-AB0CF1D3F492}" dt="2021-03-03T11:01:48.771" v="8"/>
          <ac:spMkLst>
            <pc:docMk/>
            <pc:sldMk cId="1052491714" sldId="259"/>
            <ac:spMk id="8" creationId="{5A0118C5-4F8D-4CF4-BADD-53FEACC6C42A}"/>
          </ac:spMkLst>
        </pc:spChg>
        <pc:spChg chg="del">
          <ac:chgData name="Välimäki Jaana Maria" userId="S::jaana.valimaki@edu.kotka.fi::cf23a7a9-1d8c-4f8e-aea9-94c6fb2754e1" providerId="AD" clId="Web-{CE5A86AD-907B-3188-CAB2-AB0CF1D3F492}" dt="2021-03-03T11:01:48.771" v="8"/>
          <ac:spMkLst>
            <pc:docMk/>
            <pc:sldMk cId="1052491714" sldId="259"/>
            <ac:spMk id="10" creationId="{4E0A5C5C-2A95-428E-9F6A-0D29EBD57C9F}"/>
          </ac:spMkLst>
        </pc:spChg>
        <pc:spChg chg="del">
          <ac:chgData name="Välimäki Jaana Maria" userId="S::jaana.valimaki@edu.kotka.fi::cf23a7a9-1d8c-4f8e-aea9-94c6fb2754e1" providerId="AD" clId="Web-{CE5A86AD-907B-3188-CAB2-AB0CF1D3F492}" dt="2021-03-03T11:01:48.771" v="8"/>
          <ac:spMkLst>
            <pc:docMk/>
            <pc:sldMk cId="1052491714" sldId="259"/>
            <ac:spMk id="12" creationId="{1056F38F-7C4E-461D-8709-7D0024AE1F79}"/>
          </ac:spMkLst>
        </pc:spChg>
        <pc:spChg chg="del">
          <ac:chgData name="Välimäki Jaana Maria" userId="S::jaana.valimaki@edu.kotka.fi::cf23a7a9-1d8c-4f8e-aea9-94c6fb2754e1" providerId="AD" clId="Web-{CE5A86AD-907B-3188-CAB2-AB0CF1D3F492}" dt="2021-03-03T11:01:48.771" v="8"/>
          <ac:spMkLst>
            <pc:docMk/>
            <pc:sldMk cId="1052491714" sldId="259"/>
            <ac:spMk id="14" creationId="{C7278469-3C3C-49CE-AEEE-E176A4900B78}"/>
          </ac:spMkLst>
        </pc:spChg>
        <pc:spChg chg="del">
          <ac:chgData name="Välimäki Jaana Maria" userId="S::jaana.valimaki@edu.kotka.fi::cf23a7a9-1d8c-4f8e-aea9-94c6fb2754e1" providerId="AD" clId="Web-{CE5A86AD-907B-3188-CAB2-AB0CF1D3F492}" dt="2021-03-03T11:01:48.771" v="8"/>
          <ac:spMkLst>
            <pc:docMk/>
            <pc:sldMk cId="1052491714" sldId="259"/>
            <ac:spMk id="20" creationId="{4C6598AB-1C17-4D54-951C-A082D94ACB7A}"/>
          </ac:spMkLst>
        </pc:spChg>
        <pc:spChg chg="del">
          <ac:chgData name="Välimäki Jaana Maria" userId="S::jaana.valimaki@edu.kotka.fi::cf23a7a9-1d8c-4f8e-aea9-94c6fb2754e1" providerId="AD" clId="Web-{CE5A86AD-907B-3188-CAB2-AB0CF1D3F492}" dt="2021-03-03T11:01:48.771" v="8"/>
          <ac:spMkLst>
            <pc:docMk/>
            <pc:sldMk cId="1052491714" sldId="259"/>
            <ac:spMk id="22" creationId="{C83B66D7-137D-4AC1-B172-53D60F08BEB5}"/>
          </ac:spMkLst>
        </pc:spChg>
        <pc:spChg chg="del">
          <ac:chgData name="Välimäki Jaana Maria" userId="S::jaana.valimaki@edu.kotka.fi::cf23a7a9-1d8c-4f8e-aea9-94c6fb2754e1" providerId="AD" clId="Web-{CE5A86AD-907B-3188-CAB2-AB0CF1D3F492}" dt="2021-03-03T11:01:48.771" v="8"/>
          <ac:spMkLst>
            <pc:docMk/>
            <pc:sldMk cId="1052491714" sldId="259"/>
            <ac:spMk id="24" creationId="{F6B92503-6984-4D15-8B98-8718709B785D}"/>
          </ac:spMkLst>
        </pc:spChg>
        <pc:spChg chg="del">
          <ac:chgData name="Välimäki Jaana Maria" userId="S::jaana.valimaki@edu.kotka.fi::cf23a7a9-1d8c-4f8e-aea9-94c6fb2754e1" providerId="AD" clId="Web-{CE5A86AD-907B-3188-CAB2-AB0CF1D3F492}" dt="2021-03-03T11:01:48.771" v="8"/>
          <ac:spMkLst>
            <pc:docMk/>
            <pc:sldMk cId="1052491714" sldId="259"/>
            <ac:spMk id="26" creationId="{08DDF938-524E-4C18-A47D-C00627832366}"/>
          </ac:spMkLst>
        </pc:spChg>
        <pc:spChg chg="add">
          <ac:chgData name="Välimäki Jaana Maria" userId="S::jaana.valimaki@edu.kotka.fi::cf23a7a9-1d8c-4f8e-aea9-94c6fb2754e1" providerId="AD" clId="Web-{CE5A86AD-907B-3188-CAB2-AB0CF1D3F492}" dt="2021-03-03T11:01:48.771" v="8"/>
          <ac:spMkLst>
            <pc:docMk/>
            <pc:sldMk cId="1052491714" sldId="259"/>
            <ac:spMk id="38" creationId="{A9CB0874-88B8-43D3-B0B6-C32F790F790D}"/>
          </ac:spMkLst>
        </pc:spChg>
        <pc:grpChg chg="del">
          <ac:chgData name="Välimäki Jaana Maria" userId="S::jaana.valimaki@edu.kotka.fi::cf23a7a9-1d8c-4f8e-aea9-94c6fb2754e1" providerId="AD" clId="Web-{CE5A86AD-907B-3188-CAB2-AB0CF1D3F492}" dt="2021-03-03T11:01:48.771" v="8"/>
          <ac:grpSpMkLst>
            <pc:docMk/>
            <pc:sldMk cId="1052491714" sldId="259"/>
            <ac:grpSpMk id="16" creationId="{93DC754C-7E09-422D-A8BB-AF632E90DFA2}"/>
          </ac:grpSpMkLst>
        </pc:grpChg>
        <pc:grpChg chg="del">
          <ac:chgData name="Välimäki Jaana Maria" userId="S::jaana.valimaki@edu.kotka.fi::cf23a7a9-1d8c-4f8e-aea9-94c6fb2754e1" providerId="AD" clId="Web-{CE5A86AD-907B-3188-CAB2-AB0CF1D3F492}" dt="2021-03-03T11:01:48.771" v="8"/>
          <ac:grpSpMkLst>
            <pc:docMk/>
            <pc:sldMk cId="1052491714" sldId="259"/>
            <ac:grpSpMk id="28" creationId="{3773FAF5-C452-4455-9411-D6AF5EBD4CA9}"/>
          </ac:grpSpMkLst>
        </pc:grpChg>
        <pc:grpChg chg="add">
          <ac:chgData name="Välimäki Jaana Maria" userId="S::jaana.valimaki@edu.kotka.fi::cf23a7a9-1d8c-4f8e-aea9-94c6fb2754e1" providerId="AD" clId="Web-{CE5A86AD-907B-3188-CAB2-AB0CF1D3F492}" dt="2021-03-03T11:01:48.771" v="8"/>
          <ac:grpSpMkLst>
            <pc:docMk/>
            <pc:sldMk cId="1052491714" sldId="259"/>
            <ac:grpSpMk id="40" creationId="{4BFD067A-52BE-40EE-B7CA-391830B9A265}"/>
          </ac:grpSpMkLst>
        </pc:grpChg>
        <pc:grpChg chg="add">
          <ac:chgData name="Välimäki Jaana Maria" userId="S::jaana.valimaki@edu.kotka.fi::cf23a7a9-1d8c-4f8e-aea9-94c6fb2754e1" providerId="AD" clId="Web-{CE5A86AD-907B-3188-CAB2-AB0CF1D3F492}" dt="2021-03-03T11:01:48.771" v="8"/>
          <ac:grpSpMkLst>
            <pc:docMk/>
            <pc:sldMk cId="1052491714" sldId="259"/>
            <ac:grpSpMk id="44" creationId="{C15B8CC4-8CCE-428F-AE7E-28D178984CEC}"/>
          </ac:grpSpMkLst>
        </pc:grpChg>
      </pc:sldChg>
      <pc:sldChg chg="modSp">
        <pc:chgData name="Välimäki Jaana Maria" userId="S::jaana.valimaki@edu.kotka.fi::cf23a7a9-1d8c-4f8e-aea9-94c6fb2754e1" providerId="AD" clId="Web-{CE5A86AD-907B-3188-CAB2-AB0CF1D3F492}" dt="2021-03-03T11:02:54.632" v="70" actId="20577"/>
        <pc:sldMkLst>
          <pc:docMk/>
          <pc:sldMk cId="1763975351" sldId="260"/>
        </pc:sldMkLst>
        <pc:spChg chg="mod">
          <ac:chgData name="Välimäki Jaana Maria" userId="S::jaana.valimaki@edu.kotka.fi::cf23a7a9-1d8c-4f8e-aea9-94c6fb2754e1" providerId="AD" clId="Web-{CE5A86AD-907B-3188-CAB2-AB0CF1D3F492}" dt="2021-03-03T11:02:54.632" v="70" actId="20577"/>
          <ac:spMkLst>
            <pc:docMk/>
            <pc:sldMk cId="1763975351" sldId="260"/>
            <ac:spMk id="3" creationId="{014D957E-ABB7-4FB2-93F9-4D0A78450287}"/>
          </ac:spMkLst>
        </pc:spChg>
      </pc:sldChg>
      <pc:sldChg chg="modSp">
        <pc:chgData name="Välimäki Jaana Maria" userId="S::jaana.valimaki@edu.kotka.fi::cf23a7a9-1d8c-4f8e-aea9-94c6fb2754e1" providerId="AD" clId="Web-{CE5A86AD-907B-3188-CAB2-AB0CF1D3F492}" dt="2021-03-03T11:03:27.914" v="83" actId="20577"/>
        <pc:sldMkLst>
          <pc:docMk/>
          <pc:sldMk cId="2861801633" sldId="261"/>
        </pc:sldMkLst>
        <pc:spChg chg="mod">
          <ac:chgData name="Välimäki Jaana Maria" userId="S::jaana.valimaki@edu.kotka.fi::cf23a7a9-1d8c-4f8e-aea9-94c6fb2754e1" providerId="AD" clId="Web-{CE5A86AD-907B-3188-CAB2-AB0CF1D3F492}" dt="2021-03-03T11:03:27.914" v="83" actId="20577"/>
          <ac:spMkLst>
            <pc:docMk/>
            <pc:sldMk cId="2861801633" sldId="261"/>
            <ac:spMk id="3" creationId="{CF0A606D-4BE5-4AD7-BE29-C953AAA9282B}"/>
          </ac:spMkLst>
        </pc:spChg>
      </pc:sldChg>
    </pc:docChg>
  </pc:docChgLst>
  <pc:docChgLst>
    <pc:chgData name="Välimäki Jaana Maria" userId="S::jaana.valimaki@edu.kotka.fi::cf23a7a9-1d8c-4f8e-aea9-94c6fb2754e1" providerId="AD" clId="Web-{FDB8E10C-E853-2B34-441B-E602F309DE33}"/>
    <pc:docChg chg="modSld">
      <pc:chgData name="Välimäki Jaana Maria" userId="S::jaana.valimaki@edu.kotka.fi::cf23a7a9-1d8c-4f8e-aea9-94c6fb2754e1" providerId="AD" clId="Web-{FDB8E10C-E853-2B34-441B-E602F309DE33}" dt="2021-03-03T14:19:02.363" v="8" actId="20577"/>
      <pc:docMkLst>
        <pc:docMk/>
      </pc:docMkLst>
      <pc:sldChg chg="modSp">
        <pc:chgData name="Välimäki Jaana Maria" userId="S::jaana.valimaki@edu.kotka.fi::cf23a7a9-1d8c-4f8e-aea9-94c6fb2754e1" providerId="AD" clId="Web-{FDB8E10C-E853-2B34-441B-E602F309DE33}" dt="2021-03-03T14:19:02.363" v="8" actId="20577"/>
        <pc:sldMkLst>
          <pc:docMk/>
          <pc:sldMk cId="2351185845" sldId="264"/>
        </pc:sldMkLst>
        <pc:spChg chg="mod">
          <ac:chgData name="Välimäki Jaana Maria" userId="S::jaana.valimaki@edu.kotka.fi::cf23a7a9-1d8c-4f8e-aea9-94c6fb2754e1" providerId="AD" clId="Web-{FDB8E10C-E853-2B34-441B-E602F309DE33}" dt="2021-03-03T14:19:02.363" v="8" actId="20577"/>
          <ac:spMkLst>
            <pc:docMk/>
            <pc:sldMk cId="2351185845" sldId="264"/>
            <ac:spMk id="3" creationId="{FBC98103-886C-4918-BC45-4F59E8EBEFB6}"/>
          </ac:spMkLst>
        </pc:spChg>
      </pc:sldChg>
    </pc:docChg>
  </pc:docChgLst>
  <pc:docChgLst>
    <pc:chgData name="Välimäki Jaana Maria" userId="S::jaana.valimaki@edu.kotka.fi::cf23a7a9-1d8c-4f8e-aea9-94c6fb2754e1" providerId="AD" clId="Web-{6F18C7EC-0D86-1C61-C1F5-68AE5797F738}"/>
    <pc:docChg chg="modSld">
      <pc:chgData name="Välimäki Jaana Maria" userId="S::jaana.valimaki@edu.kotka.fi::cf23a7a9-1d8c-4f8e-aea9-94c6fb2754e1" providerId="AD" clId="Web-{6F18C7EC-0D86-1C61-C1F5-68AE5797F738}" dt="2021-03-03T12:37:29.267" v="71" actId="20577"/>
      <pc:docMkLst>
        <pc:docMk/>
      </pc:docMkLst>
      <pc:sldChg chg="modSp">
        <pc:chgData name="Välimäki Jaana Maria" userId="S::jaana.valimaki@edu.kotka.fi::cf23a7a9-1d8c-4f8e-aea9-94c6fb2754e1" providerId="AD" clId="Web-{6F18C7EC-0D86-1C61-C1F5-68AE5797F738}" dt="2021-03-03T12:37:29.267" v="71" actId="20577"/>
        <pc:sldMkLst>
          <pc:docMk/>
          <pc:sldMk cId="1940538339" sldId="270"/>
        </pc:sldMkLst>
        <pc:spChg chg="mod">
          <ac:chgData name="Välimäki Jaana Maria" userId="S::jaana.valimaki@edu.kotka.fi::cf23a7a9-1d8c-4f8e-aea9-94c6fb2754e1" providerId="AD" clId="Web-{6F18C7EC-0D86-1C61-C1F5-68AE5797F738}" dt="2021-03-03T12:37:29.267" v="71" actId="20577"/>
          <ac:spMkLst>
            <pc:docMk/>
            <pc:sldMk cId="1940538339" sldId="270"/>
            <ac:spMk id="3" creationId="{277F134D-7C0B-1B4C-9E96-48D0B5C89E9A}"/>
          </ac:spMkLst>
        </pc:spChg>
      </pc:sldChg>
    </pc:docChg>
  </pc:docChgLst>
</pc:chgInfo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>
        <a:alpha val="0"/>
      </a:schemeClr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05739B4-37DE-4321-91E9-CC7C58B86C30}" type="doc">
      <dgm:prSet loTypeId="urn:microsoft.com/office/officeart/2005/8/layout/default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77C59898-3820-46FA-9D6C-D33E9B39F58D}">
      <dgm:prSet/>
      <dgm:spPr/>
      <dgm:t>
        <a:bodyPr/>
        <a:lstStyle/>
        <a:p>
          <a:r>
            <a:rPr lang="fi-FI" dirty="0"/>
            <a:t>Teoreettinen tieto</a:t>
          </a:r>
          <a:endParaRPr lang="en-US" dirty="0"/>
        </a:p>
      </dgm:t>
    </dgm:pt>
    <dgm:pt modelId="{29413469-E146-44B6-9F60-57E8DC75573A}" type="parTrans" cxnId="{4115708F-31F3-4D8F-B737-BAD139765AED}">
      <dgm:prSet/>
      <dgm:spPr/>
      <dgm:t>
        <a:bodyPr/>
        <a:lstStyle/>
        <a:p>
          <a:endParaRPr lang="en-US"/>
        </a:p>
      </dgm:t>
    </dgm:pt>
    <dgm:pt modelId="{DA22614E-6443-47D9-9221-C2F0864985FF}" type="sibTrans" cxnId="{4115708F-31F3-4D8F-B737-BAD139765AED}">
      <dgm:prSet/>
      <dgm:spPr/>
      <dgm:t>
        <a:bodyPr/>
        <a:lstStyle/>
        <a:p>
          <a:endParaRPr lang="en-US"/>
        </a:p>
      </dgm:t>
    </dgm:pt>
    <dgm:pt modelId="{5FA56D89-66A4-4ECB-A36D-B6A685F352E7}">
      <dgm:prSet/>
      <dgm:spPr/>
      <dgm:t>
        <a:bodyPr/>
        <a:lstStyle/>
        <a:p>
          <a:r>
            <a:rPr lang="fi-FI"/>
            <a:t>Käytännön taidot</a:t>
          </a:r>
          <a:endParaRPr lang="en-US"/>
        </a:p>
      </dgm:t>
    </dgm:pt>
    <dgm:pt modelId="{363FC4C9-6CD8-4D1F-A1EB-1CB1E2957782}" type="parTrans" cxnId="{533F273F-3944-4EB2-A76A-753D53FC5F5F}">
      <dgm:prSet/>
      <dgm:spPr/>
      <dgm:t>
        <a:bodyPr/>
        <a:lstStyle/>
        <a:p>
          <a:endParaRPr lang="en-US"/>
        </a:p>
      </dgm:t>
    </dgm:pt>
    <dgm:pt modelId="{4E82EEB3-5920-46A9-A4A7-7BE2849E62C4}" type="sibTrans" cxnId="{533F273F-3944-4EB2-A76A-753D53FC5F5F}">
      <dgm:prSet/>
      <dgm:spPr/>
      <dgm:t>
        <a:bodyPr/>
        <a:lstStyle/>
        <a:p>
          <a:endParaRPr lang="en-US"/>
        </a:p>
      </dgm:t>
    </dgm:pt>
    <dgm:pt modelId="{27F91A96-B334-483E-8793-DC254E7E41BF}">
      <dgm:prSet/>
      <dgm:spPr/>
      <dgm:t>
        <a:bodyPr/>
        <a:lstStyle/>
        <a:p>
          <a:r>
            <a:rPr lang="fi-FI"/>
            <a:t>Itsetuntemus</a:t>
          </a:r>
          <a:endParaRPr lang="en-US"/>
        </a:p>
      </dgm:t>
    </dgm:pt>
    <dgm:pt modelId="{5E16411B-8E95-49DA-9B12-293793D93CE2}" type="parTrans" cxnId="{B65390BC-029D-4B41-B039-66667ADAF93A}">
      <dgm:prSet/>
      <dgm:spPr/>
      <dgm:t>
        <a:bodyPr/>
        <a:lstStyle/>
        <a:p>
          <a:endParaRPr lang="en-US"/>
        </a:p>
      </dgm:t>
    </dgm:pt>
    <dgm:pt modelId="{FADC3B72-06A5-4544-8F5B-A1F67315403A}" type="sibTrans" cxnId="{B65390BC-029D-4B41-B039-66667ADAF93A}">
      <dgm:prSet/>
      <dgm:spPr/>
      <dgm:t>
        <a:bodyPr/>
        <a:lstStyle/>
        <a:p>
          <a:endParaRPr lang="en-US"/>
        </a:p>
      </dgm:t>
    </dgm:pt>
    <dgm:pt modelId="{EBD3B339-32AA-4075-9617-67AEBC822B72}">
      <dgm:prSet/>
      <dgm:spPr/>
      <dgm:t>
        <a:bodyPr/>
        <a:lstStyle/>
        <a:p>
          <a:r>
            <a:rPr lang="fi-FI"/>
            <a:t>Kriittinen ajattelu</a:t>
          </a:r>
          <a:endParaRPr lang="en-US"/>
        </a:p>
      </dgm:t>
    </dgm:pt>
    <dgm:pt modelId="{D402BA5C-B94E-4F65-B12F-CDD3A1757E73}" type="parTrans" cxnId="{DB03E94E-4239-4FC4-9674-6243B1852C5D}">
      <dgm:prSet/>
      <dgm:spPr/>
      <dgm:t>
        <a:bodyPr/>
        <a:lstStyle/>
        <a:p>
          <a:endParaRPr lang="en-US"/>
        </a:p>
      </dgm:t>
    </dgm:pt>
    <dgm:pt modelId="{72D821D2-D2EA-4AB2-976A-2D8DE28F3722}" type="sibTrans" cxnId="{DB03E94E-4239-4FC4-9674-6243B1852C5D}">
      <dgm:prSet/>
      <dgm:spPr/>
      <dgm:t>
        <a:bodyPr/>
        <a:lstStyle/>
        <a:p>
          <a:endParaRPr lang="en-US"/>
        </a:p>
      </dgm:t>
    </dgm:pt>
    <dgm:pt modelId="{8BEE994F-CD49-4D9F-95C0-6D65C77137F5}">
      <dgm:prSet/>
      <dgm:spPr/>
      <dgm:t>
        <a:bodyPr/>
        <a:lstStyle/>
        <a:p>
          <a:r>
            <a:rPr lang="fi-FI"/>
            <a:t>Eettinen vastuullisuus</a:t>
          </a:r>
          <a:endParaRPr lang="en-US"/>
        </a:p>
      </dgm:t>
    </dgm:pt>
    <dgm:pt modelId="{AB77B05D-95CC-4C8E-A70C-8F0B490655EC}" type="parTrans" cxnId="{6D5976DF-2447-468B-B13C-F6F19D8CA754}">
      <dgm:prSet/>
      <dgm:spPr/>
      <dgm:t>
        <a:bodyPr/>
        <a:lstStyle/>
        <a:p>
          <a:endParaRPr lang="en-US"/>
        </a:p>
      </dgm:t>
    </dgm:pt>
    <dgm:pt modelId="{BAE75CD7-1C54-4509-AA90-E6B664BF43EA}" type="sibTrans" cxnId="{6D5976DF-2447-468B-B13C-F6F19D8CA754}">
      <dgm:prSet/>
      <dgm:spPr/>
      <dgm:t>
        <a:bodyPr/>
        <a:lstStyle/>
        <a:p>
          <a:endParaRPr lang="en-US"/>
        </a:p>
      </dgm:t>
    </dgm:pt>
    <dgm:pt modelId="{2745A5CA-B7E9-4832-9336-4367EBF55772}" type="pres">
      <dgm:prSet presAssocID="{105739B4-37DE-4321-91E9-CC7C58B86C30}" presName="diagram" presStyleCnt="0">
        <dgm:presLayoutVars>
          <dgm:dir/>
          <dgm:resizeHandles val="exact"/>
        </dgm:presLayoutVars>
      </dgm:prSet>
      <dgm:spPr/>
    </dgm:pt>
    <dgm:pt modelId="{8237B2A6-BEB2-4330-952B-A1A9241A123D}" type="pres">
      <dgm:prSet presAssocID="{77C59898-3820-46FA-9D6C-D33E9B39F58D}" presName="node" presStyleLbl="node1" presStyleIdx="0" presStyleCnt="5">
        <dgm:presLayoutVars>
          <dgm:bulletEnabled val="1"/>
        </dgm:presLayoutVars>
      </dgm:prSet>
      <dgm:spPr/>
    </dgm:pt>
    <dgm:pt modelId="{A79E0B4D-D2ED-43EB-BA67-21B2B2989EC1}" type="pres">
      <dgm:prSet presAssocID="{DA22614E-6443-47D9-9221-C2F0864985FF}" presName="sibTrans" presStyleCnt="0"/>
      <dgm:spPr/>
    </dgm:pt>
    <dgm:pt modelId="{49D372FC-C7A2-4695-860D-CA2241C213BA}" type="pres">
      <dgm:prSet presAssocID="{5FA56D89-66A4-4ECB-A36D-B6A685F352E7}" presName="node" presStyleLbl="node1" presStyleIdx="1" presStyleCnt="5">
        <dgm:presLayoutVars>
          <dgm:bulletEnabled val="1"/>
        </dgm:presLayoutVars>
      </dgm:prSet>
      <dgm:spPr/>
    </dgm:pt>
    <dgm:pt modelId="{967FE53E-1118-46CE-A9CA-B852FFB579B3}" type="pres">
      <dgm:prSet presAssocID="{4E82EEB3-5920-46A9-A4A7-7BE2849E62C4}" presName="sibTrans" presStyleCnt="0"/>
      <dgm:spPr/>
    </dgm:pt>
    <dgm:pt modelId="{61AB2753-512C-4C5A-919A-5665D5AEAA67}" type="pres">
      <dgm:prSet presAssocID="{27F91A96-B334-483E-8793-DC254E7E41BF}" presName="node" presStyleLbl="node1" presStyleIdx="2" presStyleCnt="5">
        <dgm:presLayoutVars>
          <dgm:bulletEnabled val="1"/>
        </dgm:presLayoutVars>
      </dgm:prSet>
      <dgm:spPr/>
    </dgm:pt>
    <dgm:pt modelId="{631F30CA-C163-45F8-B8E8-94517A60CDFC}" type="pres">
      <dgm:prSet presAssocID="{FADC3B72-06A5-4544-8F5B-A1F67315403A}" presName="sibTrans" presStyleCnt="0"/>
      <dgm:spPr/>
    </dgm:pt>
    <dgm:pt modelId="{8383999C-5D9E-45D7-938F-6D3AB804EE81}" type="pres">
      <dgm:prSet presAssocID="{EBD3B339-32AA-4075-9617-67AEBC822B72}" presName="node" presStyleLbl="node1" presStyleIdx="3" presStyleCnt="5">
        <dgm:presLayoutVars>
          <dgm:bulletEnabled val="1"/>
        </dgm:presLayoutVars>
      </dgm:prSet>
      <dgm:spPr/>
    </dgm:pt>
    <dgm:pt modelId="{D0EA694E-F489-46AF-9FE1-3C1C9BE607F7}" type="pres">
      <dgm:prSet presAssocID="{72D821D2-D2EA-4AB2-976A-2D8DE28F3722}" presName="sibTrans" presStyleCnt="0"/>
      <dgm:spPr/>
    </dgm:pt>
    <dgm:pt modelId="{C74C040A-6522-4C09-8CA5-9A707F080B61}" type="pres">
      <dgm:prSet presAssocID="{8BEE994F-CD49-4D9F-95C0-6D65C77137F5}" presName="node" presStyleLbl="node1" presStyleIdx="4" presStyleCnt="5">
        <dgm:presLayoutVars>
          <dgm:bulletEnabled val="1"/>
        </dgm:presLayoutVars>
      </dgm:prSet>
      <dgm:spPr/>
    </dgm:pt>
  </dgm:ptLst>
  <dgm:cxnLst>
    <dgm:cxn modelId="{EE788413-F955-437A-8B70-8F15F5E376A8}" type="presOf" srcId="{77C59898-3820-46FA-9D6C-D33E9B39F58D}" destId="{8237B2A6-BEB2-4330-952B-A1A9241A123D}" srcOrd="0" destOrd="0" presId="urn:microsoft.com/office/officeart/2005/8/layout/default"/>
    <dgm:cxn modelId="{B81E1726-0639-46A8-8703-459BC3199EE6}" type="presOf" srcId="{EBD3B339-32AA-4075-9617-67AEBC822B72}" destId="{8383999C-5D9E-45D7-938F-6D3AB804EE81}" srcOrd="0" destOrd="0" presId="urn:microsoft.com/office/officeart/2005/8/layout/default"/>
    <dgm:cxn modelId="{3620643C-894E-4ECC-ADC1-EFFBC3B93018}" type="presOf" srcId="{27F91A96-B334-483E-8793-DC254E7E41BF}" destId="{61AB2753-512C-4C5A-919A-5665D5AEAA67}" srcOrd="0" destOrd="0" presId="urn:microsoft.com/office/officeart/2005/8/layout/default"/>
    <dgm:cxn modelId="{533F273F-3944-4EB2-A76A-753D53FC5F5F}" srcId="{105739B4-37DE-4321-91E9-CC7C58B86C30}" destId="{5FA56D89-66A4-4ECB-A36D-B6A685F352E7}" srcOrd="1" destOrd="0" parTransId="{363FC4C9-6CD8-4D1F-A1EB-1CB1E2957782}" sibTransId="{4E82EEB3-5920-46A9-A4A7-7BE2849E62C4}"/>
    <dgm:cxn modelId="{DB03E94E-4239-4FC4-9674-6243B1852C5D}" srcId="{105739B4-37DE-4321-91E9-CC7C58B86C30}" destId="{EBD3B339-32AA-4075-9617-67AEBC822B72}" srcOrd="3" destOrd="0" parTransId="{D402BA5C-B94E-4F65-B12F-CDD3A1757E73}" sibTransId="{72D821D2-D2EA-4AB2-976A-2D8DE28F3722}"/>
    <dgm:cxn modelId="{5611A888-30FF-4986-B1A3-93515751437D}" type="presOf" srcId="{105739B4-37DE-4321-91E9-CC7C58B86C30}" destId="{2745A5CA-B7E9-4832-9336-4367EBF55772}" srcOrd="0" destOrd="0" presId="urn:microsoft.com/office/officeart/2005/8/layout/default"/>
    <dgm:cxn modelId="{4115708F-31F3-4D8F-B737-BAD139765AED}" srcId="{105739B4-37DE-4321-91E9-CC7C58B86C30}" destId="{77C59898-3820-46FA-9D6C-D33E9B39F58D}" srcOrd="0" destOrd="0" parTransId="{29413469-E146-44B6-9F60-57E8DC75573A}" sibTransId="{DA22614E-6443-47D9-9221-C2F0864985FF}"/>
    <dgm:cxn modelId="{DFA48997-C0C4-4B49-B04D-B75F1F381F64}" type="presOf" srcId="{5FA56D89-66A4-4ECB-A36D-B6A685F352E7}" destId="{49D372FC-C7A2-4695-860D-CA2241C213BA}" srcOrd="0" destOrd="0" presId="urn:microsoft.com/office/officeart/2005/8/layout/default"/>
    <dgm:cxn modelId="{A61149BA-B773-4718-9EF8-1076C604C747}" type="presOf" srcId="{8BEE994F-CD49-4D9F-95C0-6D65C77137F5}" destId="{C74C040A-6522-4C09-8CA5-9A707F080B61}" srcOrd="0" destOrd="0" presId="urn:microsoft.com/office/officeart/2005/8/layout/default"/>
    <dgm:cxn modelId="{B65390BC-029D-4B41-B039-66667ADAF93A}" srcId="{105739B4-37DE-4321-91E9-CC7C58B86C30}" destId="{27F91A96-B334-483E-8793-DC254E7E41BF}" srcOrd="2" destOrd="0" parTransId="{5E16411B-8E95-49DA-9B12-293793D93CE2}" sibTransId="{FADC3B72-06A5-4544-8F5B-A1F67315403A}"/>
    <dgm:cxn modelId="{6D5976DF-2447-468B-B13C-F6F19D8CA754}" srcId="{105739B4-37DE-4321-91E9-CC7C58B86C30}" destId="{8BEE994F-CD49-4D9F-95C0-6D65C77137F5}" srcOrd="4" destOrd="0" parTransId="{AB77B05D-95CC-4C8E-A70C-8F0B490655EC}" sibTransId="{BAE75CD7-1C54-4509-AA90-E6B664BF43EA}"/>
    <dgm:cxn modelId="{36DC41DC-5C53-4AB5-A6C2-0C1A2BC66880}" type="presParOf" srcId="{2745A5CA-B7E9-4832-9336-4367EBF55772}" destId="{8237B2A6-BEB2-4330-952B-A1A9241A123D}" srcOrd="0" destOrd="0" presId="urn:microsoft.com/office/officeart/2005/8/layout/default"/>
    <dgm:cxn modelId="{34DBA110-DF0D-4E82-A95B-C5E1F3590EF2}" type="presParOf" srcId="{2745A5CA-B7E9-4832-9336-4367EBF55772}" destId="{A79E0B4D-D2ED-43EB-BA67-21B2B2989EC1}" srcOrd="1" destOrd="0" presId="urn:microsoft.com/office/officeart/2005/8/layout/default"/>
    <dgm:cxn modelId="{976C1833-92D2-4420-B6B2-6318277B7B7A}" type="presParOf" srcId="{2745A5CA-B7E9-4832-9336-4367EBF55772}" destId="{49D372FC-C7A2-4695-860D-CA2241C213BA}" srcOrd="2" destOrd="0" presId="urn:microsoft.com/office/officeart/2005/8/layout/default"/>
    <dgm:cxn modelId="{9B8CECA3-0E2A-4783-B26C-2C332AF4E3D1}" type="presParOf" srcId="{2745A5CA-B7E9-4832-9336-4367EBF55772}" destId="{967FE53E-1118-46CE-A9CA-B852FFB579B3}" srcOrd="3" destOrd="0" presId="urn:microsoft.com/office/officeart/2005/8/layout/default"/>
    <dgm:cxn modelId="{5E5F2E3F-2FC9-4C59-9F9A-56473D3B43CF}" type="presParOf" srcId="{2745A5CA-B7E9-4832-9336-4367EBF55772}" destId="{61AB2753-512C-4C5A-919A-5665D5AEAA67}" srcOrd="4" destOrd="0" presId="urn:microsoft.com/office/officeart/2005/8/layout/default"/>
    <dgm:cxn modelId="{63AFBF8D-4D21-4F48-BF6D-8A4F96F865DE}" type="presParOf" srcId="{2745A5CA-B7E9-4832-9336-4367EBF55772}" destId="{631F30CA-C163-45F8-B8E8-94517A60CDFC}" srcOrd="5" destOrd="0" presId="urn:microsoft.com/office/officeart/2005/8/layout/default"/>
    <dgm:cxn modelId="{1000A65A-8DBF-4ED3-B41C-BB6378BC775A}" type="presParOf" srcId="{2745A5CA-B7E9-4832-9336-4367EBF55772}" destId="{8383999C-5D9E-45D7-938F-6D3AB804EE81}" srcOrd="6" destOrd="0" presId="urn:microsoft.com/office/officeart/2005/8/layout/default"/>
    <dgm:cxn modelId="{62605DE5-7136-48AA-B064-1202E56C331C}" type="presParOf" srcId="{2745A5CA-B7E9-4832-9336-4367EBF55772}" destId="{D0EA694E-F489-46AF-9FE1-3C1C9BE607F7}" srcOrd="7" destOrd="0" presId="urn:microsoft.com/office/officeart/2005/8/layout/default"/>
    <dgm:cxn modelId="{200C712E-69AA-4915-90F3-99B67285D50E}" type="presParOf" srcId="{2745A5CA-B7E9-4832-9336-4367EBF55772}" destId="{C74C040A-6522-4C09-8CA5-9A707F080B61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8A6692A-60A0-484D-B699-835DC4A3ECE4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accent0_3" csCatId="mainScheme" phldr="1"/>
      <dgm:spPr/>
      <dgm:t>
        <a:bodyPr/>
        <a:lstStyle/>
        <a:p>
          <a:endParaRPr lang="en-US"/>
        </a:p>
      </dgm:t>
    </dgm:pt>
    <dgm:pt modelId="{D7A3F112-F46F-40D8-A848-40951A9F1386}">
      <dgm:prSet/>
      <dgm:spPr/>
      <dgm:t>
        <a:bodyPr/>
        <a:lstStyle/>
        <a:p>
          <a:pPr>
            <a:lnSpc>
              <a:spcPct val="100000"/>
            </a:lnSpc>
          </a:pPr>
          <a:r>
            <a:rPr lang="fi-FI"/>
            <a:t>Kirjoittajan tausta (alan asiantuntijuus, koulutus)</a:t>
          </a:r>
          <a:endParaRPr lang="en-US"/>
        </a:p>
      </dgm:t>
    </dgm:pt>
    <dgm:pt modelId="{7C1B2DAE-F4E7-4492-A0D8-52C87187BA53}" type="parTrans" cxnId="{A5463C04-0786-4A9B-A260-01D62E3A6257}">
      <dgm:prSet/>
      <dgm:spPr/>
      <dgm:t>
        <a:bodyPr/>
        <a:lstStyle/>
        <a:p>
          <a:endParaRPr lang="en-US"/>
        </a:p>
      </dgm:t>
    </dgm:pt>
    <dgm:pt modelId="{5A088B94-0FBD-473C-B559-0E87591FB0C7}" type="sibTrans" cxnId="{A5463C04-0786-4A9B-A260-01D62E3A6257}">
      <dgm:prSet/>
      <dgm:spPr/>
      <dgm:t>
        <a:bodyPr/>
        <a:lstStyle/>
        <a:p>
          <a:endParaRPr lang="en-US"/>
        </a:p>
      </dgm:t>
    </dgm:pt>
    <dgm:pt modelId="{74BC7E0E-FF2A-440B-A0B4-66E60013A320}">
      <dgm:prSet/>
      <dgm:spPr/>
      <dgm:t>
        <a:bodyPr/>
        <a:lstStyle/>
        <a:p>
          <a:pPr>
            <a:lnSpc>
              <a:spcPct val="100000"/>
            </a:lnSpc>
          </a:pPr>
          <a:r>
            <a:rPr lang="fi-FI"/>
            <a:t>Tuoreus ja ajankohtaisuus</a:t>
          </a:r>
          <a:endParaRPr lang="en-US"/>
        </a:p>
      </dgm:t>
    </dgm:pt>
    <dgm:pt modelId="{9A1B8224-302D-4BDE-A8DF-C6086D802B5F}" type="parTrans" cxnId="{978F6DC1-8D2B-4319-A41C-2286DAB84D5F}">
      <dgm:prSet/>
      <dgm:spPr/>
      <dgm:t>
        <a:bodyPr/>
        <a:lstStyle/>
        <a:p>
          <a:endParaRPr lang="en-US"/>
        </a:p>
      </dgm:t>
    </dgm:pt>
    <dgm:pt modelId="{444EFA6A-4A38-4468-94EE-30B9FBFE0AE9}" type="sibTrans" cxnId="{978F6DC1-8D2B-4319-A41C-2286DAB84D5F}">
      <dgm:prSet/>
      <dgm:spPr/>
      <dgm:t>
        <a:bodyPr/>
        <a:lstStyle/>
        <a:p>
          <a:endParaRPr lang="en-US"/>
        </a:p>
      </dgm:t>
    </dgm:pt>
    <dgm:pt modelId="{5BBA3569-1925-44FF-AEED-33D44883E0E5}">
      <dgm:prSet/>
      <dgm:spPr/>
      <dgm:t>
        <a:bodyPr/>
        <a:lstStyle/>
        <a:p>
          <a:pPr>
            <a:lnSpc>
              <a:spcPct val="100000"/>
            </a:lnSpc>
          </a:pPr>
          <a:r>
            <a:rPr lang="fi-FI"/>
            <a:t>Kirjoituksen tarkoitus (jaetaan tietoa, mainostetaan jotain)</a:t>
          </a:r>
          <a:endParaRPr lang="en-US"/>
        </a:p>
      </dgm:t>
    </dgm:pt>
    <dgm:pt modelId="{45D346DC-7949-4C94-BB9C-4F472875FD09}" type="parTrans" cxnId="{969AEDA6-34B4-40F1-85A6-744FEECBB87F}">
      <dgm:prSet/>
      <dgm:spPr/>
      <dgm:t>
        <a:bodyPr/>
        <a:lstStyle/>
        <a:p>
          <a:endParaRPr lang="en-US"/>
        </a:p>
      </dgm:t>
    </dgm:pt>
    <dgm:pt modelId="{C1EA0082-AD68-45C7-863F-75C9E444BA2F}" type="sibTrans" cxnId="{969AEDA6-34B4-40F1-85A6-744FEECBB87F}">
      <dgm:prSet/>
      <dgm:spPr/>
      <dgm:t>
        <a:bodyPr/>
        <a:lstStyle/>
        <a:p>
          <a:endParaRPr lang="en-US"/>
        </a:p>
      </dgm:t>
    </dgm:pt>
    <dgm:pt modelId="{6995315D-FDD6-4228-823E-2A92AB5FA94A}">
      <dgm:prSet/>
      <dgm:spPr/>
      <dgm:t>
        <a:bodyPr/>
        <a:lstStyle/>
        <a:p>
          <a:pPr>
            <a:lnSpc>
              <a:spcPct val="100000"/>
            </a:lnSpc>
          </a:pPr>
          <a:r>
            <a:rPr lang="fi-FI"/>
            <a:t>Kokemuksiin ja tunteisiin vetoaminen (faktoja vai tunneilmaisuja)</a:t>
          </a:r>
          <a:endParaRPr lang="en-US"/>
        </a:p>
      </dgm:t>
    </dgm:pt>
    <dgm:pt modelId="{E6F57559-655A-4CA0-9085-298E3C61ED9F}" type="parTrans" cxnId="{DB99169E-E2DC-41C5-9C48-403A7B31653A}">
      <dgm:prSet/>
      <dgm:spPr/>
      <dgm:t>
        <a:bodyPr/>
        <a:lstStyle/>
        <a:p>
          <a:endParaRPr lang="en-US"/>
        </a:p>
      </dgm:t>
    </dgm:pt>
    <dgm:pt modelId="{2937CC9E-C0F0-453B-BEF1-D8243132898E}" type="sibTrans" cxnId="{DB99169E-E2DC-41C5-9C48-403A7B31653A}">
      <dgm:prSet/>
      <dgm:spPr/>
      <dgm:t>
        <a:bodyPr/>
        <a:lstStyle/>
        <a:p>
          <a:endParaRPr lang="en-US"/>
        </a:p>
      </dgm:t>
    </dgm:pt>
    <dgm:pt modelId="{A19B2916-6710-457C-8620-A941E13BF129}" type="pres">
      <dgm:prSet presAssocID="{78A6692A-60A0-484D-B699-835DC4A3ECE4}" presName="root" presStyleCnt="0">
        <dgm:presLayoutVars>
          <dgm:dir/>
          <dgm:resizeHandles val="exact"/>
        </dgm:presLayoutVars>
      </dgm:prSet>
      <dgm:spPr/>
    </dgm:pt>
    <dgm:pt modelId="{F020745D-6E06-4C6F-BEA0-E0C52E60AA50}" type="pres">
      <dgm:prSet presAssocID="{D7A3F112-F46F-40D8-A848-40951A9F1386}" presName="compNode" presStyleCnt="0"/>
      <dgm:spPr/>
    </dgm:pt>
    <dgm:pt modelId="{CBA5F8F0-18B0-4C51-AE7A-C42201018CFD}" type="pres">
      <dgm:prSet presAssocID="{D7A3F112-F46F-40D8-A848-40951A9F1386}" presName="bgRect" presStyleLbl="bgShp" presStyleIdx="0" presStyleCnt="4"/>
      <dgm:spPr/>
    </dgm:pt>
    <dgm:pt modelId="{13888FA6-5431-4F43-94E4-1D5E699431EC}" type="pres">
      <dgm:prSet presAssocID="{D7A3F112-F46F-40D8-A848-40951A9F1386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tetoskooppi"/>
        </a:ext>
      </dgm:extLst>
    </dgm:pt>
    <dgm:pt modelId="{21E2FFF3-E739-4700-B244-521A9EA4537B}" type="pres">
      <dgm:prSet presAssocID="{D7A3F112-F46F-40D8-A848-40951A9F1386}" presName="spaceRect" presStyleCnt="0"/>
      <dgm:spPr/>
    </dgm:pt>
    <dgm:pt modelId="{D77D7E85-9BF3-4CA2-8EED-5692832319B3}" type="pres">
      <dgm:prSet presAssocID="{D7A3F112-F46F-40D8-A848-40951A9F1386}" presName="parTx" presStyleLbl="revTx" presStyleIdx="0" presStyleCnt="4">
        <dgm:presLayoutVars>
          <dgm:chMax val="0"/>
          <dgm:chPref val="0"/>
        </dgm:presLayoutVars>
      </dgm:prSet>
      <dgm:spPr/>
    </dgm:pt>
    <dgm:pt modelId="{CCF7934B-3B1C-444F-BA16-FA9AC92D1444}" type="pres">
      <dgm:prSet presAssocID="{5A088B94-0FBD-473C-B559-0E87591FB0C7}" presName="sibTrans" presStyleCnt="0"/>
      <dgm:spPr/>
    </dgm:pt>
    <dgm:pt modelId="{5B83944E-285C-43CE-8682-007028F9F048}" type="pres">
      <dgm:prSet presAssocID="{74BC7E0E-FF2A-440B-A0B4-66E60013A320}" presName="compNode" presStyleCnt="0"/>
      <dgm:spPr/>
    </dgm:pt>
    <dgm:pt modelId="{EA1C65E8-712E-45A9-B229-B1312914186D}" type="pres">
      <dgm:prSet presAssocID="{74BC7E0E-FF2A-440B-A0B4-66E60013A320}" presName="bgRect" presStyleLbl="bgShp" presStyleIdx="1" presStyleCnt="4"/>
      <dgm:spPr/>
    </dgm:pt>
    <dgm:pt modelId="{44309AC2-4245-4356-A704-CD5E6C0C761D}" type="pres">
      <dgm:prSet presAssocID="{74BC7E0E-FF2A-440B-A0B4-66E60013A320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Valintamerkki"/>
        </a:ext>
      </dgm:extLst>
    </dgm:pt>
    <dgm:pt modelId="{962E258A-0A9C-4715-BD63-7DC4F3ECD33C}" type="pres">
      <dgm:prSet presAssocID="{74BC7E0E-FF2A-440B-A0B4-66E60013A320}" presName="spaceRect" presStyleCnt="0"/>
      <dgm:spPr/>
    </dgm:pt>
    <dgm:pt modelId="{932D047A-8918-482E-9D4B-2814756019F0}" type="pres">
      <dgm:prSet presAssocID="{74BC7E0E-FF2A-440B-A0B4-66E60013A320}" presName="parTx" presStyleLbl="revTx" presStyleIdx="1" presStyleCnt="4">
        <dgm:presLayoutVars>
          <dgm:chMax val="0"/>
          <dgm:chPref val="0"/>
        </dgm:presLayoutVars>
      </dgm:prSet>
      <dgm:spPr/>
    </dgm:pt>
    <dgm:pt modelId="{A6E78D86-84B6-431B-A4DD-17B81020E01F}" type="pres">
      <dgm:prSet presAssocID="{444EFA6A-4A38-4468-94EE-30B9FBFE0AE9}" presName="sibTrans" presStyleCnt="0"/>
      <dgm:spPr/>
    </dgm:pt>
    <dgm:pt modelId="{86AA9205-66E1-45E5-B80E-8D45A4BB2000}" type="pres">
      <dgm:prSet presAssocID="{5BBA3569-1925-44FF-AEED-33D44883E0E5}" presName="compNode" presStyleCnt="0"/>
      <dgm:spPr/>
    </dgm:pt>
    <dgm:pt modelId="{87BB1A0D-FA13-402A-B52B-E48D8C37B6D0}" type="pres">
      <dgm:prSet presAssocID="{5BBA3569-1925-44FF-AEED-33D44883E0E5}" presName="bgRect" presStyleLbl="bgShp" presStyleIdx="2" presStyleCnt="4"/>
      <dgm:spPr/>
    </dgm:pt>
    <dgm:pt modelId="{26EAB33A-8832-40D5-A3F4-F1CFC176F37B}" type="pres">
      <dgm:prSet presAssocID="{5BBA3569-1925-44FF-AEED-33D44883E0E5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hare With Person"/>
        </a:ext>
      </dgm:extLst>
    </dgm:pt>
    <dgm:pt modelId="{CE65E1A6-9F92-4DF7-927C-F4D0FF23E738}" type="pres">
      <dgm:prSet presAssocID="{5BBA3569-1925-44FF-AEED-33D44883E0E5}" presName="spaceRect" presStyleCnt="0"/>
      <dgm:spPr/>
    </dgm:pt>
    <dgm:pt modelId="{84A9E6B3-383F-4355-8184-755581BC6BE2}" type="pres">
      <dgm:prSet presAssocID="{5BBA3569-1925-44FF-AEED-33D44883E0E5}" presName="parTx" presStyleLbl="revTx" presStyleIdx="2" presStyleCnt="4">
        <dgm:presLayoutVars>
          <dgm:chMax val="0"/>
          <dgm:chPref val="0"/>
        </dgm:presLayoutVars>
      </dgm:prSet>
      <dgm:spPr/>
    </dgm:pt>
    <dgm:pt modelId="{90EDFAB9-E757-4009-8E17-BF8483CE0A5B}" type="pres">
      <dgm:prSet presAssocID="{C1EA0082-AD68-45C7-863F-75C9E444BA2F}" presName="sibTrans" presStyleCnt="0"/>
      <dgm:spPr/>
    </dgm:pt>
    <dgm:pt modelId="{5D34E2AF-FCC0-4B23-B0C2-1974D1A457B6}" type="pres">
      <dgm:prSet presAssocID="{6995315D-FDD6-4228-823E-2A92AB5FA94A}" presName="compNode" presStyleCnt="0"/>
      <dgm:spPr/>
    </dgm:pt>
    <dgm:pt modelId="{A4302856-9C80-45A5-9522-E676441BC3DB}" type="pres">
      <dgm:prSet presAssocID="{6995315D-FDD6-4228-823E-2A92AB5FA94A}" presName="bgRect" presStyleLbl="bgShp" presStyleIdx="3" presStyleCnt="4"/>
      <dgm:spPr/>
    </dgm:pt>
    <dgm:pt modelId="{F6A56B3D-E644-4815-B4DC-381A2EF4229B}" type="pres">
      <dgm:prSet presAssocID="{6995315D-FDD6-4228-823E-2A92AB5FA94A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Angry Face with No Fill"/>
        </a:ext>
      </dgm:extLst>
    </dgm:pt>
    <dgm:pt modelId="{BBF561D7-830C-4458-80F7-FB223D049096}" type="pres">
      <dgm:prSet presAssocID="{6995315D-FDD6-4228-823E-2A92AB5FA94A}" presName="spaceRect" presStyleCnt="0"/>
      <dgm:spPr/>
    </dgm:pt>
    <dgm:pt modelId="{88C3A8C1-B685-4B46-9D5D-20EB41E56366}" type="pres">
      <dgm:prSet presAssocID="{6995315D-FDD6-4228-823E-2A92AB5FA94A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A5463C04-0786-4A9B-A260-01D62E3A6257}" srcId="{78A6692A-60A0-484D-B699-835DC4A3ECE4}" destId="{D7A3F112-F46F-40D8-A848-40951A9F1386}" srcOrd="0" destOrd="0" parTransId="{7C1B2DAE-F4E7-4492-A0D8-52C87187BA53}" sibTransId="{5A088B94-0FBD-473C-B559-0E87591FB0C7}"/>
    <dgm:cxn modelId="{A9F8F24E-540C-4092-A4F3-C3183F755808}" type="presOf" srcId="{D7A3F112-F46F-40D8-A848-40951A9F1386}" destId="{D77D7E85-9BF3-4CA2-8EED-5692832319B3}" srcOrd="0" destOrd="0" presId="urn:microsoft.com/office/officeart/2018/2/layout/IconVerticalSolidList"/>
    <dgm:cxn modelId="{6E403C5A-3122-4533-8970-340D365CD1A8}" type="presOf" srcId="{5BBA3569-1925-44FF-AEED-33D44883E0E5}" destId="{84A9E6B3-383F-4355-8184-755581BC6BE2}" srcOrd="0" destOrd="0" presId="urn:microsoft.com/office/officeart/2018/2/layout/IconVerticalSolidList"/>
    <dgm:cxn modelId="{DB99169E-E2DC-41C5-9C48-403A7B31653A}" srcId="{78A6692A-60A0-484D-B699-835DC4A3ECE4}" destId="{6995315D-FDD6-4228-823E-2A92AB5FA94A}" srcOrd="3" destOrd="0" parTransId="{E6F57559-655A-4CA0-9085-298E3C61ED9F}" sibTransId="{2937CC9E-C0F0-453B-BEF1-D8243132898E}"/>
    <dgm:cxn modelId="{37BEBFA6-5B96-435D-812E-D117CE4A09D5}" type="presOf" srcId="{78A6692A-60A0-484D-B699-835DC4A3ECE4}" destId="{A19B2916-6710-457C-8620-A941E13BF129}" srcOrd="0" destOrd="0" presId="urn:microsoft.com/office/officeart/2018/2/layout/IconVerticalSolidList"/>
    <dgm:cxn modelId="{969AEDA6-34B4-40F1-85A6-744FEECBB87F}" srcId="{78A6692A-60A0-484D-B699-835DC4A3ECE4}" destId="{5BBA3569-1925-44FF-AEED-33D44883E0E5}" srcOrd="2" destOrd="0" parTransId="{45D346DC-7949-4C94-BB9C-4F472875FD09}" sibTransId="{C1EA0082-AD68-45C7-863F-75C9E444BA2F}"/>
    <dgm:cxn modelId="{C95DCEB1-4D05-4418-ABC1-FEB5D3C32453}" type="presOf" srcId="{74BC7E0E-FF2A-440B-A0B4-66E60013A320}" destId="{932D047A-8918-482E-9D4B-2814756019F0}" srcOrd="0" destOrd="0" presId="urn:microsoft.com/office/officeart/2018/2/layout/IconVerticalSolidList"/>
    <dgm:cxn modelId="{978F6DC1-8D2B-4319-A41C-2286DAB84D5F}" srcId="{78A6692A-60A0-484D-B699-835DC4A3ECE4}" destId="{74BC7E0E-FF2A-440B-A0B4-66E60013A320}" srcOrd="1" destOrd="0" parTransId="{9A1B8224-302D-4BDE-A8DF-C6086D802B5F}" sibTransId="{444EFA6A-4A38-4468-94EE-30B9FBFE0AE9}"/>
    <dgm:cxn modelId="{3A363FCC-95BA-4B81-9292-B0858EFD70E5}" type="presOf" srcId="{6995315D-FDD6-4228-823E-2A92AB5FA94A}" destId="{88C3A8C1-B685-4B46-9D5D-20EB41E56366}" srcOrd="0" destOrd="0" presId="urn:microsoft.com/office/officeart/2018/2/layout/IconVerticalSolidList"/>
    <dgm:cxn modelId="{49B2277F-AF99-445A-A63B-12C8CE432EA0}" type="presParOf" srcId="{A19B2916-6710-457C-8620-A941E13BF129}" destId="{F020745D-6E06-4C6F-BEA0-E0C52E60AA50}" srcOrd="0" destOrd="0" presId="urn:microsoft.com/office/officeart/2018/2/layout/IconVerticalSolidList"/>
    <dgm:cxn modelId="{66C6A1F4-2065-4210-8C2F-8672331B2296}" type="presParOf" srcId="{F020745D-6E06-4C6F-BEA0-E0C52E60AA50}" destId="{CBA5F8F0-18B0-4C51-AE7A-C42201018CFD}" srcOrd="0" destOrd="0" presId="urn:microsoft.com/office/officeart/2018/2/layout/IconVerticalSolidList"/>
    <dgm:cxn modelId="{BFE49399-8FDA-47C0-AD7F-CA1006D4765D}" type="presParOf" srcId="{F020745D-6E06-4C6F-BEA0-E0C52E60AA50}" destId="{13888FA6-5431-4F43-94E4-1D5E699431EC}" srcOrd="1" destOrd="0" presId="urn:microsoft.com/office/officeart/2018/2/layout/IconVerticalSolidList"/>
    <dgm:cxn modelId="{8A36EBAF-FD99-4449-BD76-51E719836E54}" type="presParOf" srcId="{F020745D-6E06-4C6F-BEA0-E0C52E60AA50}" destId="{21E2FFF3-E739-4700-B244-521A9EA4537B}" srcOrd="2" destOrd="0" presId="urn:microsoft.com/office/officeart/2018/2/layout/IconVerticalSolidList"/>
    <dgm:cxn modelId="{24B0851D-962E-47D0-B09A-14300BA687F2}" type="presParOf" srcId="{F020745D-6E06-4C6F-BEA0-E0C52E60AA50}" destId="{D77D7E85-9BF3-4CA2-8EED-5692832319B3}" srcOrd="3" destOrd="0" presId="urn:microsoft.com/office/officeart/2018/2/layout/IconVerticalSolidList"/>
    <dgm:cxn modelId="{49134E92-9B06-41F3-B402-86D304D248CB}" type="presParOf" srcId="{A19B2916-6710-457C-8620-A941E13BF129}" destId="{CCF7934B-3B1C-444F-BA16-FA9AC92D1444}" srcOrd="1" destOrd="0" presId="urn:microsoft.com/office/officeart/2018/2/layout/IconVerticalSolidList"/>
    <dgm:cxn modelId="{A460E1C4-F51E-47B4-8D97-278F0DF8A09A}" type="presParOf" srcId="{A19B2916-6710-457C-8620-A941E13BF129}" destId="{5B83944E-285C-43CE-8682-007028F9F048}" srcOrd="2" destOrd="0" presId="urn:microsoft.com/office/officeart/2018/2/layout/IconVerticalSolidList"/>
    <dgm:cxn modelId="{0AD182AA-97A0-436E-A18C-308E345A6DDA}" type="presParOf" srcId="{5B83944E-285C-43CE-8682-007028F9F048}" destId="{EA1C65E8-712E-45A9-B229-B1312914186D}" srcOrd="0" destOrd="0" presId="urn:microsoft.com/office/officeart/2018/2/layout/IconVerticalSolidList"/>
    <dgm:cxn modelId="{2CCEC1CA-1B34-4B01-B2EE-976913B62EF4}" type="presParOf" srcId="{5B83944E-285C-43CE-8682-007028F9F048}" destId="{44309AC2-4245-4356-A704-CD5E6C0C761D}" srcOrd="1" destOrd="0" presId="urn:microsoft.com/office/officeart/2018/2/layout/IconVerticalSolidList"/>
    <dgm:cxn modelId="{1813D6A1-0103-4DFA-846D-61399ADC61A3}" type="presParOf" srcId="{5B83944E-285C-43CE-8682-007028F9F048}" destId="{962E258A-0A9C-4715-BD63-7DC4F3ECD33C}" srcOrd="2" destOrd="0" presId="urn:microsoft.com/office/officeart/2018/2/layout/IconVerticalSolidList"/>
    <dgm:cxn modelId="{D3336E68-9746-4148-901D-ED18E1A0B6BB}" type="presParOf" srcId="{5B83944E-285C-43CE-8682-007028F9F048}" destId="{932D047A-8918-482E-9D4B-2814756019F0}" srcOrd="3" destOrd="0" presId="urn:microsoft.com/office/officeart/2018/2/layout/IconVerticalSolidList"/>
    <dgm:cxn modelId="{49ADD5AF-9E32-4CD5-B191-EAAE0C163925}" type="presParOf" srcId="{A19B2916-6710-457C-8620-A941E13BF129}" destId="{A6E78D86-84B6-431B-A4DD-17B81020E01F}" srcOrd="3" destOrd="0" presId="urn:microsoft.com/office/officeart/2018/2/layout/IconVerticalSolidList"/>
    <dgm:cxn modelId="{F6987AF0-A102-4522-A0E0-911589702660}" type="presParOf" srcId="{A19B2916-6710-457C-8620-A941E13BF129}" destId="{86AA9205-66E1-45E5-B80E-8D45A4BB2000}" srcOrd="4" destOrd="0" presId="urn:microsoft.com/office/officeart/2018/2/layout/IconVerticalSolidList"/>
    <dgm:cxn modelId="{AE1E80C9-A7D6-45C7-9DA7-8EFF4E62E418}" type="presParOf" srcId="{86AA9205-66E1-45E5-B80E-8D45A4BB2000}" destId="{87BB1A0D-FA13-402A-B52B-E48D8C37B6D0}" srcOrd="0" destOrd="0" presId="urn:microsoft.com/office/officeart/2018/2/layout/IconVerticalSolidList"/>
    <dgm:cxn modelId="{94FB4901-531B-41E8-BD52-98AA868DD3C2}" type="presParOf" srcId="{86AA9205-66E1-45E5-B80E-8D45A4BB2000}" destId="{26EAB33A-8832-40D5-A3F4-F1CFC176F37B}" srcOrd="1" destOrd="0" presId="urn:microsoft.com/office/officeart/2018/2/layout/IconVerticalSolidList"/>
    <dgm:cxn modelId="{0E2F42F4-3AF0-46F7-B347-36E9DFFBF293}" type="presParOf" srcId="{86AA9205-66E1-45E5-B80E-8D45A4BB2000}" destId="{CE65E1A6-9F92-4DF7-927C-F4D0FF23E738}" srcOrd="2" destOrd="0" presId="urn:microsoft.com/office/officeart/2018/2/layout/IconVerticalSolidList"/>
    <dgm:cxn modelId="{08821006-D85C-4BDC-86C6-BB317FE6C805}" type="presParOf" srcId="{86AA9205-66E1-45E5-B80E-8D45A4BB2000}" destId="{84A9E6B3-383F-4355-8184-755581BC6BE2}" srcOrd="3" destOrd="0" presId="urn:microsoft.com/office/officeart/2018/2/layout/IconVerticalSolidList"/>
    <dgm:cxn modelId="{2D8B480F-FA93-43E4-A3C9-F17DE8B77ACB}" type="presParOf" srcId="{A19B2916-6710-457C-8620-A941E13BF129}" destId="{90EDFAB9-E757-4009-8E17-BF8483CE0A5B}" srcOrd="5" destOrd="0" presId="urn:microsoft.com/office/officeart/2018/2/layout/IconVerticalSolidList"/>
    <dgm:cxn modelId="{3D01C8CD-1D23-4A5F-92CF-ACB578726544}" type="presParOf" srcId="{A19B2916-6710-457C-8620-A941E13BF129}" destId="{5D34E2AF-FCC0-4B23-B0C2-1974D1A457B6}" srcOrd="6" destOrd="0" presId="urn:microsoft.com/office/officeart/2018/2/layout/IconVerticalSolidList"/>
    <dgm:cxn modelId="{13A88AA3-87F4-405A-BCF6-208B79DF7A63}" type="presParOf" srcId="{5D34E2AF-FCC0-4B23-B0C2-1974D1A457B6}" destId="{A4302856-9C80-45A5-9522-E676441BC3DB}" srcOrd="0" destOrd="0" presId="urn:microsoft.com/office/officeart/2018/2/layout/IconVerticalSolidList"/>
    <dgm:cxn modelId="{C75639C7-C9EE-4F9C-95A9-AAC64E9FEA39}" type="presParOf" srcId="{5D34E2AF-FCC0-4B23-B0C2-1974D1A457B6}" destId="{F6A56B3D-E644-4815-B4DC-381A2EF4229B}" srcOrd="1" destOrd="0" presId="urn:microsoft.com/office/officeart/2018/2/layout/IconVerticalSolidList"/>
    <dgm:cxn modelId="{346B48C9-4A10-4455-AA15-78B7AC3EC8FD}" type="presParOf" srcId="{5D34E2AF-FCC0-4B23-B0C2-1974D1A457B6}" destId="{BBF561D7-830C-4458-80F7-FB223D049096}" srcOrd="2" destOrd="0" presId="urn:microsoft.com/office/officeart/2018/2/layout/IconVerticalSolidList"/>
    <dgm:cxn modelId="{4B4EB31F-1C73-4D5A-99B7-1DB5D09A8D27}" type="presParOf" srcId="{5D34E2AF-FCC0-4B23-B0C2-1974D1A457B6}" destId="{88C3A8C1-B685-4B46-9D5D-20EB41E56366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37B2A6-BEB2-4330-952B-A1A9241A123D}">
      <dsp:nvSpPr>
        <dsp:cNvPr id="0" name=""/>
        <dsp:cNvSpPr/>
      </dsp:nvSpPr>
      <dsp:spPr>
        <a:xfrm>
          <a:off x="157735" y="2927"/>
          <a:ext cx="2825204" cy="169512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3700" kern="1200" dirty="0"/>
            <a:t>Teoreettinen tieto</a:t>
          </a:r>
          <a:endParaRPr lang="en-US" sz="3700" kern="1200" dirty="0"/>
        </a:p>
      </dsp:txBody>
      <dsp:txXfrm>
        <a:off x="157735" y="2927"/>
        <a:ext cx="2825204" cy="1695122"/>
      </dsp:txXfrm>
    </dsp:sp>
    <dsp:sp modelId="{49D372FC-C7A2-4695-860D-CA2241C213BA}">
      <dsp:nvSpPr>
        <dsp:cNvPr id="0" name=""/>
        <dsp:cNvSpPr/>
      </dsp:nvSpPr>
      <dsp:spPr>
        <a:xfrm>
          <a:off x="3265460" y="2927"/>
          <a:ext cx="2825204" cy="1695122"/>
        </a:xfrm>
        <a:prstGeom prst="rect">
          <a:avLst/>
        </a:prstGeom>
        <a:solidFill>
          <a:schemeClr val="accent5">
            <a:hueOff val="-1689636"/>
            <a:satOff val="-4355"/>
            <a:lumOff val="-294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3700" kern="1200"/>
            <a:t>Käytännön taidot</a:t>
          </a:r>
          <a:endParaRPr lang="en-US" sz="3700" kern="1200"/>
        </a:p>
      </dsp:txBody>
      <dsp:txXfrm>
        <a:off x="3265460" y="2927"/>
        <a:ext cx="2825204" cy="1695122"/>
      </dsp:txXfrm>
    </dsp:sp>
    <dsp:sp modelId="{61AB2753-512C-4C5A-919A-5665D5AEAA67}">
      <dsp:nvSpPr>
        <dsp:cNvPr id="0" name=""/>
        <dsp:cNvSpPr/>
      </dsp:nvSpPr>
      <dsp:spPr>
        <a:xfrm>
          <a:off x="157735" y="1980570"/>
          <a:ext cx="2825204" cy="1695122"/>
        </a:xfrm>
        <a:prstGeom prst="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3700" kern="1200"/>
            <a:t>Itsetuntemus</a:t>
          </a:r>
          <a:endParaRPr lang="en-US" sz="3700" kern="1200"/>
        </a:p>
      </dsp:txBody>
      <dsp:txXfrm>
        <a:off x="157735" y="1980570"/>
        <a:ext cx="2825204" cy="1695122"/>
      </dsp:txXfrm>
    </dsp:sp>
    <dsp:sp modelId="{8383999C-5D9E-45D7-938F-6D3AB804EE81}">
      <dsp:nvSpPr>
        <dsp:cNvPr id="0" name=""/>
        <dsp:cNvSpPr/>
      </dsp:nvSpPr>
      <dsp:spPr>
        <a:xfrm>
          <a:off x="3265460" y="1980570"/>
          <a:ext cx="2825204" cy="1695122"/>
        </a:xfrm>
        <a:prstGeom prst="rect">
          <a:avLst/>
        </a:prstGeom>
        <a:solidFill>
          <a:schemeClr val="accent5">
            <a:hueOff val="-5068907"/>
            <a:satOff val="-13064"/>
            <a:lumOff val="-882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3700" kern="1200"/>
            <a:t>Kriittinen ajattelu</a:t>
          </a:r>
          <a:endParaRPr lang="en-US" sz="3700" kern="1200"/>
        </a:p>
      </dsp:txBody>
      <dsp:txXfrm>
        <a:off x="3265460" y="1980570"/>
        <a:ext cx="2825204" cy="1695122"/>
      </dsp:txXfrm>
    </dsp:sp>
    <dsp:sp modelId="{C74C040A-6522-4C09-8CA5-9A707F080B61}">
      <dsp:nvSpPr>
        <dsp:cNvPr id="0" name=""/>
        <dsp:cNvSpPr/>
      </dsp:nvSpPr>
      <dsp:spPr>
        <a:xfrm>
          <a:off x="1711597" y="3958213"/>
          <a:ext cx="2825204" cy="1695122"/>
        </a:xfrm>
        <a:prstGeom prst="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3700" kern="1200"/>
            <a:t>Eettinen vastuullisuus</a:t>
          </a:r>
          <a:endParaRPr lang="en-US" sz="3700" kern="1200"/>
        </a:p>
      </dsp:txBody>
      <dsp:txXfrm>
        <a:off x="1711597" y="3958213"/>
        <a:ext cx="2825204" cy="169512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A5F8F0-18B0-4C51-AE7A-C42201018CFD}">
      <dsp:nvSpPr>
        <dsp:cNvPr id="0" name=""/>
        <dsp:cNvSpPr/>
      </dsp:nvSpPr>
      <dsp:spPr>
        <a:xfrm>
          <a:off x="0" y="1267"/>
          <a:ext cx="9484235" cy="64214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3888FA6-5431-4F43-94E4-1D5E699431EC}">
      <dsp:nvSpPr>
        <dsp:cNvPr id="0" name=""/>
        <dsp:cNvSpPr/>
      </dsp:nvSpPr>
      <dsp:spPr>
        <a:xfrm>
          <a:off x="194249" y="145749"/>
          <a:ext cx="353180" cy="35318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7D7E85-9BF3-4CA2-8EED-5692832319B3}">
      <dsp:nvSpPr>
        <dsp:cNvPr id="0" name=""/>
        <dsp:cNvSpPr/>
      </dsp:nvSpPr>
      <dsp:spPr>
        <a:xfrm>
          <a:off x="741678" y="1267"/>
          <a:ext cx="8742556" cy="6421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7960" tIns="67960" rIns="67960" bIns="67960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200" kern="1200"/>
            <a:t>Kirjoittajan tausta (alan asiantuntijuus, koulutus)</a:t>
          </a:r>
          <a:endParaRPr lang="en-US" sz="2200" kern="1200"/>
        </a:p>
      </dsp:txBody>
      <dsp:txXfrm>
        <a:off x="741678" y="1267"/>
        <a:ext cx="8742556" cy="642145"/>
      </dsp:txXfrm>
    </dsp:sp>
    <dsp:sp modelId="{EA1C65E8-712E-45A9-B229-B1312914186D}">
      <dsp:nvSpPr>
        <dsp:cNvPr id="0" name=""/>
        <dsp:cNvSpPr/>
      </dsp:nvSpPr>
      <dsp:spPr>
        <a:xfrm>
          <a:off x="0" y="803949"/>
          <a:ext cx="9484235" cy="64214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4309AC2-4245-4356-A704-CD5E6C0C761D}">
      <dsp:nvSpPr>
        <dsp:cNvPr id="0" name=""/>
        <dsp:cNvSpPr/>
      </dsp:nvSpPr>
      <dsp:spPr>
        <a:xfrm>
          <a:off x="194249" y="948431"/>
          <a:ext cx="353180" cy="35318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2D047A-8918-482E-9D4B-2814756019F0}">
      <dsp:nvSpPr>
        <dsp:cNvPr id="0" name=""/>
        <dsp:cNvSpPr/>
      </dsp:nvSpPr>
      <dsp:spPr>
        <a:xfrm>
          <a:off x="741678" y="803949"/>
          <a:ext cx="8742556" cy="6421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7960" tIns="67960" rIns="67960" bIns="67960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200" kern="1200"/>
            <a:t>Tuoreus ja ajankohtaisuus</a:t>
          </a:r>
          <a:endParaRPr lang="en-US" sz="2200" kern="1200"/>
        </a:p>
      </dsp:txBody>
      <dsp:txXfrm>
        <a:off x="741678" y="803949"/>
        <a:ext cx="8742556" cy="642145"/>
      </dsp:txXfrm>
    </dsp:sp>
    <dsp:sp modelId="{87BB1A0D-FA13-402A-B52B-E48D8C37B6D0}">
      <dsp:nvSpPr>
        <dsp:cNvPr id="0" name=""/>
        <dsp:cNvSpPr/>
      </dsp:nvSpPr>
      <dsp:spPr>
        <a:xfrm>
          <a:off x="0" y="1606631"/>
          <a:ext cx="9484235" cy="64214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6EAB33A-8832-40D5-A3F4-F1CFC176F37B}">
      <dsp:nvSpPr>
        <dsp:cNvPr id="0" name=""/>
        <dsp:cNvSpPr/>
      </dsp:nvSpPr>
      <dsp:spPr>
        <a:xfrm>
          <a:off x="194249" y="1751113"/>
          <a:ext cx="353180" cy="35318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A9E6B3-383F-4355-8184-755581BC6BE2}">
      <dsp:nvSpPr>
        <dsp:cNvPr id="0" name=""/>
        <dsp:cNvSpPr/>
      </dsp:nvSpPr>
      <dsp:spPr>
        <a:xfrm>
          <a:off x="741678" y="1606631"/>
          <a:ext cx="8742556" cy="6421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7960" tIns="67960" rIns="67960" bIns="67960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200" kern="1200"/>
            <a:t>Kirjoituksen tarkoitus (jaetaan tietoa, mainostetaan jotain)</a:t>
          </a:r>
          <a:endParaRPr lang="en-US" sz="2200" kern="1200"/>
        </a:p>
      </dsp:txBody>
      <dsp:txXfrm>
        <a:off x="741678" y="1606631"/>
        <a:ext cx="8742556" cy="642145"/>
      </dsp:txXfrm>
    </dsp:sp>
    <dsp:sp modelId="{A4302856-9C80-45A5-9522-E676441BC3DB}">
      <dsp:nvSpPr>
        <dsp:cNvPr id="0" name=""/>
        <dsp:cNvSpPr/>
      </dsp:nvSpPr>
      <dsp:spPr>
        <a:xfrm>
          <a:off x="0" y="2409313"/>
          <a:ext cx="9484235" cy="64214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6A56B3D-E644-4815-B4DC-381A2EF4229B}">
      <dsp:nvSpPr>
        <dsp:cNvPr id="0" name=""/>
        <dsp:cNvSpPr/>
      </dsp:nvSpPr>
      <dsp:spPr>
        <a:xfrm>
          <a:off x="194249" y="2553796"/>
          <a:ext cx="353180" cy="35318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C3A8C1-B685-4B46-9D5D-20EB41E56366}">
      <dsp:nvSpPr>
        <dsp:cNvPr id="0" name=""/>
        <dsp:cNvSpPr/>
      </dsp:nvSpPr>
      <dsp:spPr>
        <a:xfrm>
          <a:off x="741678" y="2409313"/>
          <a:ext cx="8742556" cy="6421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7960" tIns="67960" rIns="67960" bIns="67960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200" kern="1200"/>
            <a:t>Kokemuksiin ja tunteisiin vetoaminen (faktoja vai tunneilmaisuja)</a:t>
          </a:r>
          <a:endParaRPr lang="en-US" sz="2200" kern="1200"/>
        </a:p>
      </dsp:txBody>
      <dsp:txXfrm>
        <a:off x="741678" y="2409313"/>
        <a:ext cx="8742556" cy="6421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3.3.2021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22443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3.3.2021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12034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3.3.2021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06455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3.3.2021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1875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3.3.2021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25772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3.3.2021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68371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3.3.2021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34365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3.3.2021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3876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3.3.2021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83615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3.3.2021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27074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3.3.2021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39981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2ABAE3-D89C-4001-9AEC-5083F82B749C}" type="datetimeFigureOut">
              <a:rPr lang="fi-FI" smtClean="0"/>
              <a:t>3.3.2021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34520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D278ADA9-6383-4BDD-80D2-8899A40268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84B7147-B0F6-40ED-B5A2-FF72BC8198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36D2DE0-0628-4A9A-A59D-7BA8B5EB30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48E405C9-94BE-41DA-928C-DEC9A8550E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815929" y="148929"/>
            <a:ext cx="6560142" cy="656014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3315031" y="1380754"/>
            <a:ext cx="5561938" cy="2513516"/>
          </a:xfrm>
        </p:spPr>
        <p:txBody>
          <a:bodyPr>
            <a:normAutofit/>
          </a:bodyPr>
          <a:lstStyle/>
          <a:p>
            <a:r>
              <a:rPr lang="fi-FI" dirty="0" err="1">
                <a:cs typeface="Calibri Light"/>
              </a:rPr>
              <a:t>Terkan</a:t>
            </a:r>
            <a:r>
              <a:rPr lang="fi-FI" dirty="0">
                <a:cs typeface="Calibri Light"/>
              </a:rPr>
              <a:t> preppaus</a:t>
            </a:r>
            <a:br>
              <a:rPr lang="en-US" dirty="0"/>
            </a:br>
            <a:r>
              <a:rPr lang="fi-FI" dirty="0">
                <a:cs typeface="Calibri Light"/>
              </a:rPr>
              <a:t>klo 15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3315031" y="4076802"/>
            <a:ext cx="5561938" cy="1534587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fi-FI" dirty="0">
                <a:cs typeface="Calibri"/>
              </a:rPr>
              <a:t>Terveysosaamattomuuden taustoja</a:t>
            </a:r>
            <a:endParaRPr lang="fi-FI">
              <a:cs typeface="Calibri"/>
            </a:endParaRPr>
          </a:p>
          <a:p>
            <a:r>
              <a:rPr lang="fi-FI" dirty="0">
                <a:cs typeface="Calibri"/>
              </a:rPr>
              <a:t>Terveyden ja sairauden mittareita Terveyserot</a:t>
            </a:r>
          </a:p>
          <a:p>
            <a:r>
              <a:rPr lang="fi-FI" dirty="0">
                <a:cs typeface="Calibri"/>
              </a:rPr>
              <a:t>Käsitesokkelo</a:t>
            </a:r>
          </a:p>
        </p:txBody>
      </p:sp>
      <p:sp>
        <p:nvSpPr>
          <p:cNvPr id="25" name="Arc 24">
            <a:extLst>
              <a:ext uri="{FF2B5EF4-FFF2-40B4-BE49-F238E27FC236}">
                <a16:creationId xmlns:a16="http://schemas.microsoft.com/office/drawing/2014/main" id="{D2091A72-D5BB-42AC-8FD3-F7747D9086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9222429" flipV="1">
            <a:off x="2494119" y="6170"/>
            <a:ext cx="6816262" cy="6816262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>
                <a:alpha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6ED12BFC-A737-46AF-8411-481112D54B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00995" y="5310973"/>
            <a:ext cx="705948" cy="686798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3856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837543A-6020-4505-A233-C9DB4BF740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855E36E1-CBBD-4D05-8417-9FFBCA5A86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558489" cy="1325563"/>
          </a:xfrm>
        </p:spPr>
        <p:txBody>
          <a:bodyPr>
            <a:normAutofit/>
          </a:bodyPr>
          <a:lstStyle/>
          <a:p>
            <a:r>
              <a:rPr lang="fi-FI" dirty="0">
                <a:cs typeface="Calibri Light"/>
              </a:rPr>
              <a:t>Sairauden mittaamisen indikaattorit</a:t>
            </a:r>
            <a:endParaRPr lang="fi-FI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35B16301-FB18-48BA-A6DD-C37CAF6F9A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685CD95-99C7-4BCA-9075-902BC6EDE6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558489" cy="4351338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fi-FI" sz="2200" b="1" dirty="0">
                <a:cs typeface="Calibri"/>
              </a:rPr>
              <a:t>Ilmaantuvuus</a:t>
            </a:r>
            <a:r>
              <a:rPr lang="fi-FI" sz="2200" dirty="0">
                <a:cs typeface="Calibri"/>
              </a:rPr>
              <a:t> = </a:t>
            </a:r>
            <a:r>
              <a:rPr lang="fi-FI" sz="2200" dirty="0" err="1">
                <a:cs typeface="Calibri"/>
              </a:rPr>
              <a:t>insidenssi</a:t>
            </a:r>
            <a:endParaRPr lang="fi-FI" sz="2200" dirty="0">
              <a:cs typeface="Calibri"/>
            </a:endParaRPr>
          </a:p>
          <a:p>
            <a:r>
              <a:rPr lang="fi-FI" sz="2200" b="1" dirty="0">
                <a:cs typeface="Calibri"/>
              </a:rPr>
              <a:t>Vallitsevuus</a:t>
            </a:r>
            <a:r>
              <a:rPr lang="fi-FI" sz="2200" dirty="0">
                <a:cs typeface="Calibri"/>
              </a:rPr>
              <a:t> = </a:t>
            </a:r>
            <a:r>
              <a:rPr lang="fi-FI" sz="2200" dirty="0" err="1">
                <a:cs typeface="Calibri"/>
              </a:rPr>
              <a:t>prevalenssi</a:t>
            </a:r>
            <a:endParaRPr lang="fi-FI" sz="2200" dirty="0">
              <a:cs typeface="Calibri"/>
            </a:endParaRPr>
          </a:p>
          <a:p>
            <a:r>
              <a:rPr lang="fi-FI" sz="2200" b="1" dirty="0">
                <a:cs typeface="Calibri"/>
              </a:rPr>
              <a:t>Kuolleisuus</a:t>
            </a:r>
            <a:r>
              <a:rPr lang="fi-FI" sz="2200" dirty="0">
                <a:cs typeface="Calibri"/>
              </a:rPr>
              <a:t> (</a:t>
            </a:r>
            <a:r>
              <a:rPr lang="fi-FI" sz="2200" dirty="0" err="1">
                <a:cs typeface="Calibri"/>
              </a:rPr>
              <a:t>imeväis</a:t>
            </a:r>
            <a:r>
              <a:rPr lang="fi-FI" sz="2200" dirty="0">
                <a:cs typeface="Calibri"/>
              </a:rPr>
              <a:t>-, lapsi-, </a:t>
            </a:r>
            <a:r>
              <a:rPr lang="fi-FI" sz="2200" dirty="0" err="1">
                <a:cs typeface="Calibri"/>
              </a:rPr>
              <a:t>ennenakainen</a:t>
            </a:r>
            <a:r>
              <a:rPr lang="fi-FI" sz="2200" dirty="0">
                <a:cs typeface="Calibri"/>
              </a:rPr>
              <a:t> kuolleisuus)</a:t>
            </a:r>
          </a:p>
          <a:p>
            <a:r>
              <a:rPr lang="fi-FI" sz="2200" b="1" dirty="0">
                <a:cs typeface="Calibri"/>
              </a:rPr>
              <a:t>Tautitaakka </a:t>
            </a:r>
            <a:r>
              <a:rPr lang="fi-FI" sz="2200" dirty="0">
                <a:cs typeface="Calibri"/>
              </a:rPr>
              <a:t>= sairastavuudesta ja ennenaikaisesta kuolleisuudesta aiheutuva terveyden ja toimintakyvyn menetys väestössä (kuvio seuraavalla sivulla)</a:t>
            </a:r>
          </a:p>
          <a:p>
            <a:r>
              <a:rPr lang="fi-FI" sz="2200" b="1" dirty="0">
                <a:cs typeface="Calibri"/>
              </a:rPr>
              <a:t>Väestöstrategia</a:t>
            </a:r>
            <a:r>
              <a:rPr lang="fi-FI" sz="2200" dirty="0">
                <a:cs typeface="Calibri"/>
              </a:rPr>
              <a:t> = sairauksien ehkäisystrategia, joka pyrkii vähentämään riskitekijöitä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C3C0D90E-074A-4F52-9B11-B52BEF4BCB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2624479"/>
            <a:ext cx="812427" cy="812427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Block Arc 13">
            <a:extLst>
              <a:ext uri="{FF2B5EF4-FFF2-40B4-BE49-F238E27FC236}">
                <a16:creationId xmlns:a16="http://schemas.microsoft.com/office/drawing/2014/main" id="{CABBD4C1-E6F8-46F6-8152-A8A97490B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912417" y="1218531"/>
            <a:ext cx="2387600" cy="2387600"/>
          </a:xfrm>
          <a:prstGeom prst="blockArc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83BA5EF5-1FE9-4BF9-83BB-269BCDDF61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0"/>
            <a:ext cx="2315251" cy="1550992"/>
          </a:xfrm>
          <a:custGeom>
            <a:avLst/>
            <a:gdLst>
              <a:gd name="connsiteX0" fmla="*/ 0 w 2315251"/>
              <a:gd name="connsiteY0" fmla="*/ 0 h 1550992"/>
              <a:gd name="connsiteX1" fmla="*/ 138700 w 2315251"/>
              <a:gd name="connsiteY1" fmla="*/ 0 h 1550992"/>
              <a:gd name="connsiteX2" fmla="*/ 138700 w 2315251"/>
              <a:gd name="connsiteY2" fmla="*/ 1361400 h 1550992"/>
              <a:gd name="connsiteX3" fmla="*/ 2107387 w 2315251"/>
              <a:gd name="connsiteY3" fmla="*/ 222673 h 1550992"/>
              <a:gd name="connsiteX4" fmla="*/ 1722420 w 2315251"/>
              <a:gd name="connsiteY4" fmla="*/ 0 h 1550992"/>
              <a:gd name="connsiteX5" fmla="*/ 1999436 w 2315251"/>
              <a:gd name="connsiteY5" fmla="*/ 0 h 1550992"/>
              <a:gd name="connsiteX6" fmla="*/ 2280549 w 2315251"/>
              <a:gd name="connsiteY6" fmla="*/ 162605 h 1550992"/>
              <a:gd name="connsiteX7" fmla="*/ 2305953 w 2315251"/>
              <a:gd name="connsiteY7" fmla="*/ 257336 h 1550992"/>
              <a:gd name="connsiteX8" fmla="*/ 2280549 w 2315251"/>
              <a:gd name="connsiteY8" fmla="*/ 282740 h 1550992"/>
              <a:gd name="connsiteX9" fmla="*/ 104026 w 2315251"/>
              <a:gd name="connsiteY9" fmla="*/ 1541710 h 1550992"/>
              <a:gd name="connsiteX10" fmla="*/ 69351 w 2315251"/>
              <a:gd name="connsiteY10" fmla="*/ 1550992 h 1550992"/>
              <a:gd name="connsiteX11" fmla="*/ 0 w 2315251"/>
              <a:gd name="connsiteY11" fmla="*/ 1481643 h 1550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15251" h="1550992">
                <a:moveTo>
                  <a:pt x="0" y="0"/>
                </a:moveTo>
                <a:lnTo>
                  <a:pt x="138700" y="0"/>
                </a:lnTo>
                <a:lnTo>
                  <a:pt x="138700" y="1361400"/>
                </a:lnTo>
                <a:lnTo>
                  <a:pt x="2107387" y="222673"/>
                </a:lnTo>
                <a:lnTo>
                  <a:pt x="1722420" y="0"/>
                </a:lnTo>
                <a:lnTo>
                  <a:pt x="1999436" y="0"/>
                </a:lnTo>
                <a:lnTo>
                  <a:pt x="2280549" y="162605"/>
                </a:lnTo>
                <a:cubicBezTo>
                  <a:pt x="2313720" y="181745"/>
                  <a:pt x="2325104" y="224155"/>
                  <a:pt x="2305953" y="257336"/>
                </a:cubicBezTo>
                <a:cubicBezTo>
                  <a:pt x="2299872" y="267889"/>
                  <a:pt x="2291101" y="276648"/>
                  <a:pt x="2280549" y="282740"/>
                </a:cubicBezTo>
                <a:lnTo>
                  <a:pt x="104026" y="1541710"/>
                </a:lnTo>
                <a:cubicBezTo>
                  <a:pt x="93484" y="1547802"/>
                  <a:pt x="81523" y="1551003"/>
                  <a:pt x="69351" y="1550992"/>
                </a:cubicBezTo>
                <a:cubicBezTo>
                  <a:pt x="31049" y="1550992"/>
                  <a:pt x="0" y="1519944"/>
                  <a:pt x="0" y="1481643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B3BCACB-5880-460B-9606-8C433A9AF9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724638" y="1331572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88853921-7BC9-4BDE-ACAB-133C683C82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05550" y="4112081"/>
            <a:ext cx="1186451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Arc 21">
            <a:extLst>
              <a:ext uri="{FF2B5EF4-FFF2-40B4-BE49-F238E27FC236}">
                <a16:creationId xmlns:a16="http://schemas.microsoft.com/office/drawing/2014/main" id="{09192968-3AE7-4470-A61C-97294BB927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92895">
            <a:off x="6086940" y="4145122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3AB72E55-43E4-4356-BFE8-E2102CB0B5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4962670"/>
            <a:ext cx="2643352" cy="1895331"/>
          </a:xfrm>
          <a:custGeom>
            <a:avLst/>
            <a:gdLst>
              <a:gd name="connsiteX0" fmla="*/ 1321676 w 2643352"/>
              <a:gd name="connsiteY0" fmla="*/ 0 h 1895331"/>
              <a:gd name="connsiteX1" fmla="*/ 2643352 w 2643352"/>
              <a:gd name="connsiteY1" fmla="*/ 1321676 h 1895331"/>
              <a:gd name="connsiteX2" fmla="*/ 2539488 w 2643352"/>
              <a:gd name="connsiteY2" fmla="*/ 1836132 h 1895331"/>
              <a:gd name="connsiteX3" fmla="*/ 2510970 w 2643352"/>
              <a:gd name="connsiteY3" fmla="*/ 1895331 h 1895331"/>
              <a:gd name="connsiteX4" fmla="*/ 132382 w 2643352"/>
              <a:gd name="connsiteY4" fmla="*/ 1895331 h 1895331"/>
              <a:gd name="connsiteX5" fmla="*/ 103864 w 2643352"/>
              <a:gd name="connsiteY5" fmla="*/ 1836132 h 1895331"/>
              <a:gd name="connsiteX6" fmla="*/ 0 w 2643352"/>
              <a:gd name="connsiteY6" fmla="*/ 1321676 h 1895331"/>
              <a:gd name="connsiteX7" fmla="*/ 1321676 w 2643352"/>
              <a:gd name="connsiteY7" fmla="*/ 0 h 1895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43352" h="1895331">
                <a:moveTo>
                  <a:pt x="1321676" y="0"/>
                </a:moveTo>
                <a:cubicBezTo>
                  <a:pt x="2051617" y="0"/>
                  <a:pt x="2643352" y="591735"/>
                  <a:pt x="2643352" y="1321676"/>
                </a:cubicBezTo>
                <a:cubicBezTo>
                  <a:pt x="2643352" y="1504161"/>
                  <a:pt x="2606369" y="1678009"/>
                  <a:pt x="2539488" y="1836132"/>
                </a:cubicBezTo>
                <a:lnTo>
                  <a:pt x="2510970" y="1895331"/>
                </a:lnTo>
                <a:lnTo>
                  <a:pt x="132382" y="1895331"/>
                </a:lnTo>
                <a:lnTo>
                  <a:pt x="103864" y="1836132"/>
                </a:lnTo>
                <a:cubicBezTo>
                  <a:pt x="36984" y="1678009"/>
                  <a:pt x="0" y="1504161"/>
                  <a:pt x="0" y="1321676"/>
                </a:cubicBezTo>
                <a:cubicBezTo>
                  <a:pt x="0" y="591735"/>
                  <a:pt x="591735" y="0"/>
                  <a:pt x="132167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789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ACF047C-8B13-471C-8198-4905AC4CCB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pic>
        <p:nvPicPr>
          <p:cNvPr id="4" name="Kuva 4">
            <a:extLst>
              <a:ext uri="{FF2B5EF4-FFF2-40B4-BE49-F238E27FC236}">
                <a16:creationId xmlns:a16="http://schemas.microsoft.com/office/drawing/2014/main" id="{D4849F78-80A8-4F54-80E0-54FE500245F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20997" y="617927"/>
            <a:ext cx="10450647" cy="5559036"/>
          </a:xfrm>
        </p:spPr>
      </p:pic>
    </p:spTree>
    <p:extLst>
      <p:ext uri="{BB962C8B-B14F-4D97-AF65-F5344CB8AC3E}">
        <p14:creationId xmlns:p14="http://schemas.microsoft.com/office/powerpoint/2010/main" val="9708867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165984D-D1EE-3047-BAA8-4B37352686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Sairauden mittaaminen pandemiassa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77F134D-7C0B-1B4C-9E96-48D0B5C89E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fi-FI" dirty="0"/>
              <a:t>Mitä mitataan?</a:t>
            </a:r>
          </a:p>
          <a:p>
            <a:r>
              <a:rPr lang="fi-FI" dirty="0">
                <a:cs typeface="Calibri"/>
              </a:rPr>
              <a:t>Tartuttavuusluku R -&gt;</a:t>
            </a:r>
            <a:r>
              <a:rPr lang="fi-FI" sz="2000" dirty="0">
                <a:cs typeface="Calibri"/>
              </a:rPr>
              <a:t>Kuvaa uusien tartuntojen määrää yhtä tartunnan saanutta kohtaan. Tällä </a:t>
            </a:r>
            <a:r>
              <a:rPr lang="fi-FI" sz="2000">
                <a:cs typeface="Calibri"/>
              </a:rPr>
              <a:t>hetkellä luku on yli yhden</a:t>
            </a:r>
            <a:endParaRPr lang="fi-FI" sz="2000" dirty="0"/>
          </a:p>
          <a:p>
            <a:r>
              <a:rPr lang="fi-FI" dirty="0"/>
              <a:t>Ilmaantuvuus (</a:t>
            </a:r>
            <a:r>
              <a:rPr lang="fi-FI" dirty="0" err="1"/>
              <a:t>insidenssi</a:t>
            </a:r>
            <a:r>
              <a:rPr lang="fi-FI" dirty="0"/>
              <a:t>) 1 vrk, 7 vrk, 14 vrk</a:t>
            </a:r>
          </a:p>
          <a:p>
            <a:r>
              <a:rPr lang="fi-FI" dirty="0"/>
              <a:t>Sairastavuuden (</a:t>
            </a:r>
            <a:r>
              <a:rPr lang="fi-FI" dirty="0" err="1"/>
              <a:t>prevalenssi</a:t>
            </a:r>
            <a:r>
              <a:rPr lang="fi-FI" dirty="0"/>
              <a:t>) ennakko-oletukset</a:t>
            </a:r>
          </a:p>
          <a:p>
            <a:pPr lvl="1"/>
            <a:r>
              <a:rPr lang="fi-FI" dirty="0"/>
              <a:t>Sairaalahoidon todennäköisyys eri ikäryhmillä</a:t>
            </a:r>
          </a:p>
          <a:p>
            <a:pPr lvl="1"/>
            <a:r>
              <a:rPr lang="fi-FI" dirty="0"/>
              <a:t>Tehohoitojaksojen todennäköisyys</a:t>
            </a:r>
          </a:p>
          <a:p>
            <a:pPr lvl="1"/>
            <a:r>
              <a:rPr lang="fi-FI" dirty="0"/>
              <a:t>Kuoleman todennäköisyys</a:t>
            </a:r>
          </a:p>
          <a:p>
            <a:pPr lvl="1"/>
            <a:r>
              <a:rPr lang="fi-FI" dirty="0"/>
              <a:t>Arvio viiveestä joka ajallisesti kuluu tartunnasta sairaalajaksoon</a:t>
            </a:r>
          </a:p>
          <a:p>
            <a:pPr lvl="1"/>
            <a:r>
              <a:rPr lang="fi-FI" dirty="0"/>
              <a:t>Näillä arvioidaan terveydenhuollon kantokykyä</a:t>
            </a:r>
          </a:p>
          <a:p>
            <a:pPr lvl="1"/>
            <a:endParaRPr lang="fi-FI" dirty="0"/>
          </a:p>
          <a:p>
            <a:pPr lvl="1"/>
            <a:r>
              <a:rPr lang="fi-FI" dirty="0"/>
              <a:t>Perusvaihe/kiihtymisvaihe/leviämisvaihe (Uudet tartunnat 7 ja 14 vrk aikana)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940538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837543A-6020-4505-A233-C9DB4BF740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C1691A52-6AD6-441C-A034-91CC79D857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558489" cy="1325563"/>
          </a:xfrm>
        </p:spPr>
        <p:txBody>
          <a:bodyPr>
            <a:normAutofit/>
          </a:bodyPr>
          <a:lstStyle/>
          <a:p>
            <a:r>
              <a:rPr lang="fi-FI" dirty="0">
                <a:cs typeface="Calibri Light"/>
              </a:rPr>
              <a:t>Terveyseroja aiheuttavat</a:t>
            </a:r>
            <a:endParaRPr lang="fi-FI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35B16301-FB18-48BA-A6DD-C37CAF6F9A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89A684C-B4EE-4B74-8C3C-8A6D712F14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558489" cy="4351338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fi-FI" sz="2600">
                <a:cs typeface="Calibri"/>
              </a:rPr>
              <a:t>Ikä</a:t>
            </a:r>
          </a:p>
          <a:p>
            <a:r>
              <a:rPr lang="fi-FI" sz="2600">
                <a:cs typeface="Calibri"/>
              </a:rPr>
              <a:t>Sukupuoli</a:t>
            </a:r>
          </a:p>
          <a:p>
            <a:r>
              <a:rPr lang="fi-FI" sz="2600">
                <a:cs typeface="Calibri"/>
              </a:rPr>
              <a:t>Asuinpaikka</a:t>
            </a:r>
          </a:p>
          <a:p>
            <a:r>
              <a:rPr lang="fi-FI" sz="2600">
                <a:cs typeface="Calibri"/>
              </a:rPr>
              <a:t>Sosioekonominen asema</a:t>
            </a:r>
          </a:p>
          <a:p>
            <a:r>
              <a:rPr lang="fi-FI" sz="2600">
                <a:cs typeface="Calibri"/>
              </a:rPr>
              <a:t>Terveysosaamisen taso</a:t>
            </a:r>
          </a:p>
          <a:p>
            <a:r>
              <a:rPr lang="fi-FI" sz="2600">
                <a:cs typeface="Calibri"/>
              </a:rPr>
              <a:t>Terveydenhuoltojärjestelmän toimivuus</a:t>
            </a:r>
          </a:p>
          <a:p>
            <a:r>
              <a:rPr lang="fi-FI" sz="2600">
                <a:cs typeface="Calibri"/>
              </a:rPr>
              <a:t>Terveyspolitiikka</a:t>
            </a:r>
          </a:p>
          <a:p>
            <a:r>
              <a:rPr lang="fi-FI" sz="2600">
                <a:cs typeface="Calibri"/>
              </a:rPr>
              <a:t>Sattuma </a:t>
            </a:r>
          </a:p>
          <a:p>
            <a:endParaRPr lang="fi-FI" sz="2600">
              <a:cs typeface="Calibri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C3C0D90E-074A-4F52-9B11-B52BEF4BCB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2624479"/>
            <a:ext cx="812427" cy="812427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Block Arc 13">
            <a:extLst>
              <a:ext uri="{FF2B5EF4-FFF2-40B4-BE49-F238E27FC236}">
                <a16:creationId xmlns:a16="http://schemas.microsoft.com/office/drawing/2014/main" id="{CABBD4C1-E6F8-46F6-8152-A8A97490B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912417" y="1218531"/>
            <a:ext cx="2387600" cy="2387600"/>
          </a:xfrm>
          <a:prstGeom prst="blockArc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83BA5EF5-1FE9-4BF9-83BB-269BCDDF61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0"/>
            <a:ext cx="2315251" cy="1550992"/>
          </a:xfrm>
          <a:custGeom>
            <a:avLst/>
            <a:gdLst>
              <a:gd name="connsiteX0" fmla="*/ 0 w 2315251"/>
              <a:gd name="connsiteY0" fmla="*/ 0 h 1550992"/>
              <a:gd name="connsiteX1" fmla="*/ 138700 w 2315251"/>
              <a:gd name="connsiteY1" fmla="*/ 0 h 1550992"/>
              <a:gd name="connsiteX2" fmla="*/ 138700 w 2315251"/>
              <a:gd name="connsiteY2" fmla="*/ 1361400 h 1550992"/>
              <a:gd name="connsiteX3" fmla="*/ 2107387 w 2315251"/>
              <a:gd name="connsiteY3" fmla="*/ 222673 h 1550992"/>
              <a:gd name="connsiteX4" fmla="*/ 1722420 w 2315251"/>
              <a:gd name="connsiteY4" fmla="*/ 0 h 1550992"/>
              <a:gd name="connsiteX5" fmla="*/ 1999436 w 2315251"/>
              <a:gd name="connsiteY5" fmla="*/ 0 h 1550992"/>
              <a:gd name="connsiteX6" fmla="*/ 2280549 w 2315251"/>
              <a:gd name="connsiteY6" fmla="*/ 162605 h 1550992"/>
              <a:gd name="connsiteX7" fmla="*/ 2305953 w 2315251"/>
              <a:gd name="connsiteY7" fmla="*/ 257336 h 1550992"/>
              <a:gd name="connsiteX8" fmla="*/ 2280549 w 2315251"/>
              <a:gd name="connsiteY8" fmla="*/ 282740 h 1550992"/>
              <a:gd name="connsiteX9" fmla="*/ 104026 w 2315251"/>
              <a:gd name="connsiteY9" fmla="*/ 1541710 h 1550992"/>
              <a:gd name="connsiteX10" fmla="*/ 69351 w 2315251"/>
              <a:gd name="connsiteY10" fmla="*/ 1550992 h 1550992"/>
              <a:gd name="connsiteX11" fmla="*/ 0 w 2315251"/>
              <a:gd name="connsiteY11" fmla="*/ 1481643 h 1550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15251" h="1550992">
                <a:moveTo>
                  <a:pt x="0" y="0"/>
                </a:moveTo>
                <a:lnTo>
                  <a:pt x="138700" y="0"/>
                </a:lnTo>
                <a:lnTo>
                  <a:pt x="138700" y="1361400"/>
                </a:lnTo>
                <a:lnTo>
                  <a:pt x="2107387" y="222673"/>
                </a:lnTo>
                <a:lnTo>
                  <a:pt x="1722420" y="0"/>
                </a:lnTo>
                <a:lnTo>
                  <a:pt x="1999436" y="0"/>
                </a:lnTo>
                <a:lnTo>
                  <a:pt x="2280549" y="162605"/>
                </a:lnTo>
                <a:cubicBezTo>
                  <a:pt x="2313720" y="181745"/>
                  <a:pt x="2325104" y="224155"/>
                  <a:pt x="2305953" y="257336"/>
                </a:cubicBezTo>
                <a:cubicBezTo>
                  <a:pt x="2299872" y="267889"/>
                  <a:pt x="2291101" y="276648"/>
                  <a:pt x="2280549" y="282740"/>
                </a:cubicBezTo>
                <a:lnTo>
                  <a:pt x="104026" y="1541710"/>
                </a:lnTo>
                <a:cubicBezTo>
                  <a:pt x="93484" y="1547802"/>
                  <a:pt x="81523" y="1551003"/>
                  <a:pt x="69351" y="1550992"/>
                </a:cubicBezTo>
                <a:cubicBezTo>
                  <a:pt x="31049" y="1550992"/>
                  <a:pt x="0" y="1519944"/>
                  <a:pt x="0" y="1481643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B3BCACB-5880-460B-9606-8C433A9AF9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724638" y="1331572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88853921-7BC9-4BDE-ACAB-133C683C82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05550" y="4112081"/>
            <a:ext cx="1186451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Arc 21">
            <a:extLst>
              <a:ext uri="{FF2B5EF4-FFF2-40B4-BE49-F238E27FC236}">
                <a16:creationId xmlns:a16="http://schemas.microsoft.com/office/drawing/2014/main" id="{09192968-3AE7-4470-A61C-97294BB927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92895">
            <a:off x="6086940" y="4145122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3AB72E55-43E4-4356-BFE8-E2102CB0B5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4962670"/>
            <a:ext cx="2643352" cy="1895331"/>
          </a:xfrm>
          <a:custGeom>
            <a:avLst/>
            <a:gdLst>
              <a:gd name="connsiteX0" fmla="*/ 1321676 w 2643352"/>
              <a:gd name="connsiteY0" fmla="*/ 0 h 1895331"/>
              <a:gd name="connsiteX1" fmla="*/ 2643352 w 2643352"/>
              <a:gd name="connsiteY1" fmla="*/ 1321676 h 1895331"/>
              <a:gd name="connsiteX2" fmla="*/ 2539488 w 2643352"/>
              <a:gd name="connsiteY2" fmla="*/ 1836132 h 1895331"/>
              <a:gd name="connsiteX3" fmla="*/ 2510970 w 2643352"/>
              <a:gd name="connsiteY3" fmla="*/ 1895331 h 1895331"/>
              <a:gd name="connsiteX4" fmla="*/ 132382 w 2643352"/>
              <a:gd name="connsiteY4" fmla="*/ 1895331 h 1895331"/>
              <a:gd name="connsiteX5" fmla="*/ 103864 w 2643352"/>
              <a:gd name="connsiteY5" fmla="*/ 1836132 h 1895331"/>
              <a:gd name="connsiteX6" fmla="*/ 0 w 2643352"/>
              <a:gd name="connsiteY6" fmla="*/ 1321676 h 1895331"/>
              <a:gd name="connsiteX7" fmla="*/ 1321676 w 2643352"/>
              <a:gd name="connsiteY7" fmla="*/ 0 h 1895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43352" h="1895331">
                <a:moveTo>
                  <a:pt x="1321676" y="0"/>
                </a:moveTo>
                <a:cubicBezTo>
                  <a:pt x="2051617" y="0"/>
                  <a:pt x="2643352" y="591735"/>
                  <a:pt x="2643352" y="1321676"/>
                </a:cubicBezTo>
                <a:cubicBezTo>
                  <a:pt x="2643352" y="1504161"/>
                  <a:pt x="2606369" y="1678009"/>
                  <a:pt x="2539488" y="1836132"/>
                </a:cubicBezTo>
                <a:lnTo>
                  <a:pt x="2510970" y="1895331"/>
                </a:lnTo>
                <a:lnTo>
                  <a:pt x="132382" y="1895331"/>
                </a:lnTo>
                <a:lnTo>
                  <a:pt x="103864" y="1836132"/>
                </a:lnTo>
                <a:cubicBezTo>
                  <a:pt x="36984" y="1678009"/>
                  <a:pt x="0" y="1504161"/>
                  <a:pt x="0" y="1321676"/>
                </a:cubicBezTo>
                <a:cubicBezTo>
                  <a:pt x="0" y="591735"/>
                  <a:pt x="591735" y="0"/>
                  <a:pt x="132167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97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Isosceles Triangle 18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Kuva 4">
            <a:extLst>
              <a:ext uri="{FF2B5EF4-FFF2-40B4-BE49-F238E27FC236}">
                <a16:creationId xmlns:a16="http://schemas.microsoft.com/office/drawing/2014/main" id="{2D7AFD1A-1097-42A9-9A84-612F99AFC49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03397" y="643467"/>
            <a:ext cx="4385206" cy="5571065"/>
          </a:xfrm>
          <a:prstGeom prst="rect">
            <a:avLst/>
          </a:prstGeom>
          <a:ln>
            <a:noFill/>
          </a:ln>
        </p:spPr>
      </p:pic>
      <p:sp>
        <p:nvSpPr>
          <p:cNvPr id="21" name="Isosceles Triangle 20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5134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Isosceles Triangle 18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Kuva 4">
            <a:extLst>
              <a:ext uri="{FF2B5EF4-FFF2-40B4-BE49-F238E27FC236}">
                <a16:creationId xmlns:a16="http://schemas.microsoft.com/office/drawing/2014/main" id="{6D808D2C-ED33-49A8-A810-A1ED2CD82E4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07884" y="643467"/>
            <a:ext cx="4576231" cy="5571065"/>
          </a:xfrm>
          <a:prstGeom prst="rect">
            <a:avLst/>
          </a:prstGeom>
          <a:ln>
            <a:noFill/>
          </a:ln>
        </p:spPr>
      </p:pic>
      <p:sp>
        <p:nvSpPr>
          <p:cNvPr id="21" name="Isosceles Triangle 20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2229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68575C10-8187-4AC4-AD72-C754EAFD28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654295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76729B66-D44D-40C6-A3D5-31FCDDE638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559678"/>
            <a:ext cx="3567915" cy="4952492"/>
          </a:xfrm>
        </p:spPr>
        <p:txBody>
          <a:bodyPr>
            <a:normAutofit/>
          </a:bodyPr>
          <a:lstStyle/>
          <a:p>
            <a:r>
              <a:rPr lang="fi-FI">
                <a:solidFill>
                  <a:schemeClr val="bg1"/>
                </a:solidFill>
                <a:cs typeface="Calibri Light"/>
              </a:rPr>
              <a:t>Kertaus: </a:t>
            </a:r>
            <a:br>
              <a:rPr lang="fi-FI">
                <a:solidFill>
                  <a:schemeClr val="bg1"/>
                </a:solidFill>
                <a:cs typeface="Calibri Light"/>
              </a:rPr>
            </a:br>
            <a:r>
              <a:rPr lang="fi-FI">
                <a:solidFill>
                  <a:schemeClr val="bg1"/>
                </a:solidFill>
                <a:cs typeface="Calibri Light"/>
              </a:rPr>
              <a:t>terveys-osaaminen</a:t>
            </a:r>
            <a:endParaRPr lang="fi-FI">
              <a:solidFill>
                <a:schemeClr val="bg1"/>
              </a:solidFill>
            </a:endParaRP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74E776C9-ED67-41B7-B3A3-4DF76EF3AC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99730"/>
            <a:ext cx="4297680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" name="Sisällön paikkamerkki 2">
            <a:extLst>
              <a:ext uri="{FF2B5EF4-FFF2-40B4-BE49-F238E27FC236}">
                <a16:creationId xmlns:a16="http://schemas.microsoft.com/office/drawing/2014/main" id="{D3703589-35C4-4DF9-9A5A-7DFBDAEA280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4154640"/>
              </p:ext>
            </p:extLst>
          </p:nvPr>
        </p:nvGraphicFramePr>
        <p:xfrm>
          <a:off x="5181600" y="568325"/>
          <a:ext cx="6248400" cy="56562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21712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0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28FF88A3-8EBC-4142-8CC2-EBE257ED6C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0E54635B-812C-4605-8330-59AEAB0B8A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10936" y="844486"/>
            <a:ext cx="9484225" cy="1461778"/>
          </a:xfrm>
        </p:spPr>
        <p:txBody>
          <a:bodyPr>
            <a:normAutofit/>
          </a:bodyPr>
          <a:lstStyle/>
          <a:p>
            <a:r>
              <a:rPr lang="fi-FI" sz="4000">
                <a:cs typeface="Calibri Light"/>
              </a:rPr>
              <a:t>Esimerkki: kriittinen ajattelu terveysaiheisen kirjoituksen luotettavuuden arvioinnissa</a:t>
            </a:r>
            <a:endParaRPr lang="fi-FI" sz="4000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27D8A815-1B1F-4DB5-A03C-F4987CF0CB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V="1">
            <a:off x="327777" y="343106"/>
            <a:ext cx="1692092" cy="1852591"/>
            <a:chOff x="790870" y="911082"/>
            <a:chExt cx="2191635" cy="2442764"/>
          </a:xfrm>
        </p:grpSpPr>
        <p:sp>
          <p:nvSpPr>
            <p:cNvPr id="19" name="Freeform 5">
              <a:extLst>
                <a:ext uri="{FF2B5EF4-FFF2-40B4-BE49-F238E27FC236}">
                  <a16:creationId xmlns:a16="http://schemas.microsoft.com/office/drawing/2014/main" id="{261388EF-B4CE-4326-979A-2F53CED606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90870" y="2245586"/>
              <a:ext cx="1262906" cy="1108260"/>
            </a:xfrm>
            <a:custGeom>
              <a:avLst/>
              <a:gdLst>
                <a:gd name="T0" fmla="*/ 781 w 1099"/>
                <a:gd name="T1" fmla="*/ 0 h 968"/>
                <a:gd name="T2" fmla="*/ 318 w 1099"/>
                <a:gd name="T3" fmla="*/ 0 h 968"/>
                <a:gd name="T4" fmla="*/ 246 w 1099"/>
                <a:gd name="T5" fmla="*/ 42 h 968"/>
                <a:gd name="T6" fmla="*/ 15 w 1099"/>
                <a:gd name="T7" fmla="*/ 443 h 968"/>
                <a:gd name="T8" fmla="*/ 15 w 1099"/>
                <a:gd name="T9" fmla="*/ 525 h 968"/>
                <a:gd name="T10" fmla="*/ 246 w 1099"/>
                <a:gd name="T11" fmla="*/ 926 h 968"/>
                <a:gd name="T12" fmla="*/ 318 w 1099"/>
                <a:gd name="T13" fmla="*/ 968 h 968"/>
                <a:gd name="T14" fmla="*/ 781 w 1099"/>
                <a:gd name="T15" fmla="*/ 968 h 968"/>
                <a:gd name="T16" fmla="*/ 852 w 1099"/>
                <a:gd name="T17" fmla="*/ 926 h 968"/>
                <a:gd name="T18" fmla="*/ 1084 w 1099"/>
                <a:gd name="T19" fmla="*/ 525 h 968"/>
                <a:gd name="T20" fmla="*/ 1084 w 1099"/>
                <a:gd name="T21" fmla="*/ 443 h 968"/>
                <a:gd name="T22" fmla="*/ 852 w 1099"/>
                <a:gd name="T23" fmla="*/ 42 h 968"/>
                <a:gd name="T24" fmla="*/ 781 w 1099"/>
                <a:gd name="T25" fmla="*/ 0 h 9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99" h="968">
                  <a:moveTo>
                    <a:pt x="781" y="0"/>
                  </a:moveTo>
                  <a:cubicBezTo>
                    <a:pt x="318" y="0"/>
                    <a:pt x="318" y="0"/>
                    <a:pt x="318" y="0"/>
                  </a:cubicBezTo>
                  <a:cubicBezTo>
                    <a:pt x="288" y="0"/>
                    <a:pt x="261" y="16"/>
                    <a:pt x="246" y="42"/>
                  </a:cubicBezTo>
                  <a:cubicBezTo>
                    <a:pt x="15" y="443"/>
                    <a:pt x="15" y="443"/>
                    <a:pt x="15" y="443"/>
                  </a:cubicBezTo>
                  <a:cubicBezTo>
                    <a:pt x="0" y="468"/>
                    <a:pt x="0" y="500"/>
                    <a:pt x="15" y="525"/>
                  </a:cubicBezTo>
                  <a:cubicBezTo>
                    <a:pt x="246" y="926"/>
                    <a:pt x="246" y="926"/>
                    <a:pt x="246" y="926"/>
                  </a:cubicBezTo>
                  <a:cubicBezTo>
                    <a:pt x="261" y="952"/>
                    <a:pt x="288" y="968"/>
                    <a:pt x="318" y="968"/>
                  </a:cubicBezTo>
                  <a:cubicBezTo>
                    <a:pt x="781" y="968"/>
                    <a:pt x="781" y="968"/>
                    <a:pt x="781" y="968"/>
                  </a:cubicBezTo>
                  <a:cubicBezTo>
                    <a:pt x="810" y="968"/>
                    <a:pt x="838" y="952"/>
                    <a:pt x="852" y="926"/>
                  </a:cubicBezTo>
                  <a:cubicBezTo>
                    <a:pt x="1084" y="525"/>
                    <a:pt x="1084" y="525"/>
                    <a:pt x="1084" y="525"/>
                  </a:cubicBezTo>
                  <a:cubicBezTo>
                    <a:pt x="1099" y="500"/>
                    <a:pt x="1099" y="468"/>
                    <a:pt x="1084" y="443"/>
                  </a:cubicBezTo>
                  <a:cubicBezTo>
                    <a:pt x="852" y="42"/>
                    <a:pt x="852" y="42"/>
                    <a:pt x="852" y="42"/>
                  </a:cubicBezTo>
                  <a:cubicBezTo>
                    <a:pt x="838" y="16"/>
                    <a:pt x="810" y="0"/>
                    <a:pt x="781" y="0"/>
                  </a:cubicBezTo>
                  <a:close/>
                </a:path>
              </a:pathLst>
            </a:custGeom>
            <a:solidFill>
              <a:schemeClr val="tx1">
                <a:alpha val="40000"/>
              </a:schemeClr>
            </a:solidFill>
            <a:ln w="635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" name="Freeform 5">
              <a:extLst>
                <a:ext uri="{FF2B5EF4-FFF2-40B4-BE49-F238E27FC236}">
                  <a16:creationId xmlns:a16="http://schemas.microsoft.com/office/drawing/2014/main" id="{33A25547-9075-4BDB-8F46-BA09E76AA3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33975" y="911082"/>
              <a:ext cx="2048530" cy="1797684"/>
            </a:xfrm>
            <a:custGeom>
              <a:avLst/>
              <a:gdLst>
                <a:gd name="T0" fmla="*/ 781 w 1099"/>
                <a:gd name="T1" fmla="*/ 0 h 968"/>
                <a:gd name="T2" fmla="*/ 318 w 1099"/>
                <a:gd name="T3" fmla="*/ 0 h 968"/>
                <a:gd name="T4" fmla="*/ 246 w 1099"/>
                <a:gd name="T5" fmla="*/ 42 h 968"/>
                <a:gd name="T6" fmla="*/ 15 w 1099"/>
                <a:gd name="T7" fmla="*/ 443 h 968"/>
                <a:gd name="T8" fmla="*/ 15 w 1099"/>
                <a:gd name="T9" fmla="*/ 525 h 968"/>
                <a:gd name="T10" fmla="*/ 246 w 1099"/>
                <a:gd name="T11" fmla="*/ 926 h 968"/>
                <a:gd name="T12" fmla="*/ 318 w 1099"/>
                <a:gd name="T13" fmla="*/ 968 h 968"/>
                <a:gd name="T14" fmla="*/ 781 w 1099"/>
                <a:gd name="T15" fmla="*/ 968 h 968"/>
                <a:gd name="T16" fmla="*/ 852 w 1099"/>
                <a:gd name="T17" fmla="*/ 926 h 968"/>
                <a:gd name="T18" fmla="*/ 1084 w 1099"/>
                <a:gd name="T19" fmla="*/ 525 h 968"/>
                <a:gd name="T20" fmla="*/ 1084 w 1099"/>
                <a:gd name="T21" fmla="*/ 443 h 968"/>
                <a:gd name="T22" fmla="*/ 852 w 1099"/>
                <a:gd name="T23" fmla="*/ 42 h 968"/>
                <a:gd name="T24" fmla="*/ 781 w 1099"/>
                <a:gd name="T25" fmla="*/ 0 h 9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99" h="968">
                  <a:moveTo>
                    <a:pt x="781" y="0"/>
                  </a:moveTo>
                  <a:cubicBezTo>
                    <a:pt x="318" y="0"/>
                    <a:pt x="318" y="0"/>
                    <a:pt x="318" y="0"/>
                  </a:cubicBezTo>
                  <a:cubicBezTo>
                    <a:pt x="288" y="0"/>
                    <a:pt x="261" y="16"/>
                    <a:pt x="246" y="42"/>
                  </a:cubicBezTo>
                  <a:cubicBezTo>
                    <a:pt x="15" y="443"/>
                    <a:pt x="15" y="443"/>
                    <a:pt x="15" y="443"/>
                  </a:cubicBezTo>
                  <a:cubicBezTo>
                    <a:pt x="0" y="468"/>
                    <a:pt x="0" y="500"/>
                    <a:pt x="15" y="525"/>
                  </a:cubicBezTo>
                  <a:cubicBezTo>
                    <a:pt x="246" y="926"/>
                    <a:pt x="246" y="926"/>
                    <a:pt x="246" y="926"/>
                  </a:cubicBezTo>
                  <a:cubicBezTo>
                    <a:pt x="261" y="952"/>
                    <a:pt x="288" y="968"/>
                    <a:pt x="318" y="968"/>
                  </a:cubicBezTo>
                  <a:cubicBezTo>
                    <a:pt x="781" y="968"/>
                    <a:pt x="781" y="968"/>
                    <a:pt x="781" y="968"/>
                  </a:cubicBezTo>
                  <a:cubicBezTo>
                    <a:pt x="810" y="968"/>
                    <a:pt x="838" y="952"/>
                    <a:pt x="852" y="926"/>
                  </a:cubicBezTo>
                  <a:cubicBezTo>
                    <a:pt x="1084" y="525"/>
                    <a:pt x="1084" y="525"/>
                    <a:pt x="1084" y="525"/>
                  </a:cubicBezTo>
                  <a:cubicBezTo>
                    <a:pt x="1099" y="500"/>
                    <a:pt x="1099" y="468"/>
                    <a:pt x="1084" y="443"/>
                  </a:cubicBezTo>
                  <a:cubicBezTo>
                    <a:pt x="852" y="42"/>
                    <a:pt x="852" y="42"/>
                    <a:pt x="852" y="42"/>
                  </a:cubicBezTo>
                  <a:cubicBezTo>
                    <a:pt x="838" y="16"/>
                    <a:pt x="810" y="0"/>
                    <a:pt x="781" y="0"/>
                  </a:cubicBezTo>
                  <a:close/>
                </a:path>
              </a:pathLst>
            </a:custGeom>
            <a:noFill/>
            <a:ln w="63500" cap="flat">
              <a:solidFill>
                <a:schemeClr val="tx1">
                  <a:alpha val="6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1" name="Freeform 5">
              <a:extLst>
                <a:ext uri="{FF2B5EF4-FFF2-40B4-BE49-F238E27FC236}">
                  <a16:creationId xmlns:a16="http://schemas.microsoft.com/office/drawing/2014/main" id="{1D917FAD-3240-4D3F-91A0-9571F75DC6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62936" y="1825453"/>
              <a:ext cx="799094" cy="701243"/>
            </a:xfrm>
            <a:custGeom>
              <a:avLst/>
              <a:gdLst>
                <a:gd name="T0" fmla="*/ 781 w 1099"/>
                <a:gd name="T1" fmla="*/ 0 h 968"/>
                <a:gd name="T2" fmla="*/ 318 w 1099"/>
                <a:gd name="T3" fmla="*/ 0 h 968"/>
                <a:gd name="T4" fmla="*/ 246 w 1099"/>
                <a:gd name="T5" fmla="*/ 42 h 968"/>
                <a:gd name="T6" fmla="*/ 15 w 1099"/>
                <a:gd name="T7" fmla="*/ 443 h 968"/>
                <a:gd name="T8" fmla="*/ 15 w 1099"/>
                <a:gd name="T9" fmla="*/ 525 h 968"/>
                <a:gd name="T10" fmla="*/ 246 w 1099"/>
                <a:gd name="T11" fmla="*/ 926 h 968"/>
                <a:gd name="T12" fmla="*/ 318 w 1099"/>
                <a:gd name="T13" fmla="*/ 968 h 968"/>
                <a:gd name="T14" fmla="*/ 781 w 1099"/>
                <a:gd name="T15" fmla="*/ 968 h 968"/>
                <a:gd name="T16" fmla="*/ 852 w 1099"/>
                <a:gd name="T17" fmla="*/ 926 h 968"/>
                <a:gd name="T18" fmla="*/ 1084 w 1099"/>
                <a:gd name="T19" fmla="*/ 525 h 968"/>
                <a:gd name="T20" fmla="*/ 1084 w 1099"/>
                <a:gd name="T21" fmla="*/ 443 h 968"/>
                <a:gd name="T22" fmla="*/ 852 w 1099"/>
                <a:gd name="T23" fmla="*/ 42 h 968"/>
                <a:gd name="T24" fmla="*/ 781 w 1099"/>
                <a:gd name="T25" fmla="*/ 0 h 9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99" h="968">
                  <a:moveTo>
                    <a:pt x="781" y="0"/>
                  </a:moveTo>
                  <a:cubicBezTo>
                    <a:pt x="318" y="0"/>
                    <a:pt x="318" y="0"/>
                    <a:pt x="318" y="0"/>
                  </a:cubicBezTo>
                  <a:cubicBezTo>
                    <a:pt x="288" y="0"/>
                    <a:pt x="261" y="16"/>
                    <a:pt x="246" y="42"/>
                  </a:cubicBezTo>
                  <a:cubicBezTo>
                    <a:pt x="15" y="443"/>
                    <a:pt x="15" y="443"/>
                    <a:pt x="15" y="443"/>
                  </a:cubicBezTo>
                  <a:cubicBezTo>
                    <a:pt x="0" y="468"/>
                    <a:pt x="0" y="500"/>
                    <a:pt x="15" y="525"/>
                  </a:cubicBezTo>
                  <a:cubicBezTo>
                    <a:pt x="246" y="926"/>
                    <a:pt x="246" y="926"/>
                    <a:pt x="246" y="926"/>
                  </a:cubicBezTo>
                  <a:cubicBezTo>
                    <a:pt x="261" y="952"/>
                    <a:pt x="288" y="968"/>
                    <a:pt x="318" y="968"/>
                  </a:cubicBezTo>
                  <a:cubicBezTo>
                    <a:pt x="781" y="968"/>
                    <a:pt x="781" y="968"/>
                    <a:pt x="781" y="968"/>
                  </a:cubicBezTo>
                  <a:cubicBezTo>
                    <a:pt x="810" y="968"/>
                    <a:pt x="838" y="952"/>
                    <a:pt x="852" y="926"/>
                  </a:cubicBezTo>
                  <a:cubicBezTo>
                    <a:pt x="1084" y="525"/>
                    <a:pt x="1084" y="525"/>
                    <a:pt x="1084" y="525"/>
                  </a:cubicBezTo>
                  <a:cubicBezTo>
                    <a:pt x="1099" y="500"/>
                    <a:pt x="1099" y="468"/>
                    <a:pt x="1084" y="443"/>
                  </a:cubicBezTo>
                  <a:cubicBezTo>
                    <a:pt x="852" y="42"/>
                    <a:pt x="852" y="42"/>
                    <a:pt x="852" y="42"/>
                  </a:cubicBezTo>
                  <a:cubicBezTo>
                    <a:pt x="838" y="16"/>
                    <a:pt x="810" y="0"/>
                    <a:pt x="781" y="0"/>
                  </a:cubicBezTo>
                  <a:close/>
                </a:path>
              </a:pathLst>
            </a:custGeom>
            <a:solidFill>
              <a:schemeClr val="tx1">
                <a:alpha val="60000"/>
              </a:schemeClr>
            </a:solidFill>
            <a:ln w="635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aphicFrame>
        <p:nvGraphicFramePr>
          <p:cNvPr id="5" name="Sisällön paikkamerkki 2">
            <a:extLst>
              <a:ext uri="{FF2B5EF4-FFF2-40B4-BE49-F238E27FC236}">
                <a16:creationId xmlns:a16="http://schemas.microsoft.com/office/drawing/2014/main" id="{B4D4393E-BE5D-4677-AD9C-5FD3F12C7EA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6299164"/>
              </p:ext>
            </p:extLst>
          </p:nvPr>
        </p:nvGraphicFramePr>
        <p:xfrm>
          <a:off x="2210936" y="2470248"/>
          <a:ext cx="9484235" cy="30527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536991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8" name="Rectangle 37">
            <a:extLst>
              <a:ext uri="{FF2B5EF4-FFF2-40B4-BE49-F238E27FC236}">
                <a16:creationId xmlns:a16="http://schemas.microsoft.com/office/drawing/2014/main" id="{A9CB0874-88B8-43D3-B0B6-C32F790F79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4BFD067A-52BE-40EE-B7CA-391830B9A2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2561771"/>
            <a:chOff x="0" y="0"/>
            <a:chExt cx="12192000" cy="2561771"/>
          </a:xfrm>
        </p:grpSpPr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1CDA7855-806B-4A02-9C19-24872E4D89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2561771"/>
            </a:xfrm>
            <a:custGeom>
              <a:avLst/>
              <a:gdLst>
                <a:gd name="connsiteX0" fmla="*/ 0 w 12192000"/>
                <a:gd name="connsiteY0" fmla="*/ 0 h 2561771"/>
                <a:gd name="connsiteX1" fmla="*/ 12192000 w 12192000"/>
                <a:gd name="connsiteY1" fmla="*/ 0 h 2561771"/>
                <a:gd name="connsiteX2" fmla="*/ 12192000 w 12192000"/>
                <a:gd name="connsiteY2" fmla="*/ 2359863 h 2561771"/>
                <a:gd name="connsiteX3" fmla="*/ 6364514 w 12192000"/>
                <a:gd name="connsiteY3" fmla="*/ 2561771 h 2561771"/>
                <a:gd name="connsiteX4" fmla="*/ 1981200 w 12192000"/>
                <a:gd name="connsiteY4" fmla="*/ 2278742 h 2561771"/>
                <a:gd name="connsiteX5" fmla="*/ 0 w 12192000"/>
                <a:gd name="connsiteY5" fmla="*/ 2343277 h 2561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192000" h="2561771">
                  <a:moveTo>
                    <a:pt x="0" y="0"/>
                  </a:moveTo>
                  <a:lnTo>
                    <a:pt x="12192000" y="0"/>
                  </a:lnTo>
                  <a:lnTo>
                    <a:pt x="12192000" y="2359863"/>
                  </a:lnTo>
                  <a:lnTo>
                    <a:pt x="6364514" y="2561771"/>
                  </a:lnTo>
                  <a:lnTo>
                    <a:pt x="1981200" y="2278742"/>
                  </a:lnTo>
                  <a:lnTo>
                    <a:pt x="0" y="2343277"/>
                  </a:lnTo>
                  <a:close/>
                </a:path>
              </a:pathLst>
            </a:custGeom>
            <a:solidFill>
              <a:schemeClr val="tx1"/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3AFE70DE-5BEC-4E54-98D2-48C13E1491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2561771"/>
            </a:xfrm>
            <a:custGeom>
              <a:avLst/>
              <a:gdLst>
                <a:gd name="connsiteX0" fmla="*/ 0 w 12192000"/>
                <a:gd name="connsiteY0" fmla="*/ 0 h 2561771"/>
                <a:gd name="connsiteX1" fmla="*/ 12192000 w 12192000"/>
                <a:gd name="connsiteY1" fmla="*/ 0 h 2561771"/>
                <a:gd name="connsiteX2" fmla="*/ 12192000 w 12192000"/>
                <a:gd name="connsiteY2" fmla="*/ 2359863 h 2561771"/>
                <a:gd name="connsiteX3" fmla="*/ 6364514 w 12192000"/>
                <a:gd name="connsiteY3" fmla="*/ 2561771 h 2561771"/>
                <a:gd name="connsiteX4" fmla="*/ 1981200 w 12192000"/>
                <a:gd name="connsiteY4" fmla="*/ 2278742 h 2561771"/>
                <a:gd name="connsiteX5" fmla="*/ 0 w 12192000"/>
                <a:gd name="connsiteY5" fmla="*/ 2343277 h 2561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192000" h="2561771">
                  <a:moveTo>
                    <a:pt x="0" y="0"/>
                  </a:moveTo>
                  <a:lnTo>
                    <a:pt x="12192000" y="0"/>
                  </a:lnTo>
                  <a:lnTo>
                    <a:pt x="12192000" y="2359863"/>
                  </a:lnTo>
                  <a:lnTo>
                    <a:pt x="6364514" y="2561771"/>
                  </a:lnTo>
                  <a:lnTo>
                    <a:pt x="1981200" y="2278742"/>
                  </a:lnTo>
                  <a:lnTo>
                    <a:pt x="0" y="2343277"/>
                  </a:lnTo>
                  <a:close/>
                </a:path>
              </a:pathLst>
            </a:custGeom>
            <a:solidFill>
              <a:schemeClr val="bg1">
                <a:alpha val="14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FD4216E5-4CD9-4F6E-8040-C63F1B48E9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2915" y="1040400"/>
            <a:ext cx="7866060" cy="707886"/>
          </a:xfrm>
        </p:spPr>
        <p:txBody>
          <a:bodyPr anchor="b">
            <a:normAutofit/>
          </a:bodyPr>
          <a:lstStyle/>
          <a:p>
            <a:r>
              <a:rPr lang="fi-FI" sz="4000">
                <a:solidFill>
                  <a:schemeClr val="bg1"/>
                </a:solidFill>
                <a:cs typeface="Calibri Light"/>
              </a:rPr>
              <a:t>Jatkuu..</a:t>
            </a:r>
            <a:endParaRPr lang="fi-FI" sz="4000">
              <a:solidFill>
                <a:schemeClr val="bg1"/>
              </a:solidFill>
            </a:endParaRPr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C15B8CC4-8CCE-428F-AE7E-28D178984C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0" y="2027156"/>
            <a:ext cx="12192000" cy="757168"/>
            <a:chOff x="0" y="2959818"/>
            <a:chExt cx="12192000" cy="757168"/>
          </a:xfrm>
        </p:grpSpPr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A6359FA2-E374-4073-8269-E10D2AE749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959818"/>
              <a:ext cx="12192000" cy="757168"/>
            </a:xfrm>
            <a:custGeom>
              <a:avLst/>
              <a:gdLst>
                <a:gd name="connsiteX0" fmla="*/ 0 w 12192000"/>
                <a:gd name="connsiteY0" fmla="*/ 0 h 757168"/>
                <a:gd name="connsiteX1" fmla="*/ 41653 w 12192000"/>
                <a:gd name="connsiteY1" fmla="*/ 6945 h 757168"/>
                <a:gd name="connsiteX2" fmla="*/ 81317 w 12192000"/>
                <a:gd name="connsiteY2" fmla="*/ 15509 h 757168"/>
                <a:gd name="connsiteX3" fmla="*/ 114150 w 12192000"/>
                <a:gd name="connsiteY3" fmla="*/ 28105 h 757168"/>
                <a:gd name="connsiteX4" fmla="*/ 214865 w 12192000"/>
                <a:gd name="connsiteY4" fmla="*/ 58374 h 757168"/>
                <a:gd name="connsiteX5" fmla="*/ 299237 w 12192000"/>
                <a:gd name="connsiteY5" fmla="*/ 63560 h 757168"/>
                <a:gd name="connsiteX6" fmla="*/ 415570 w 12192000"/>
                <a:gd name="connsiteY6" fmla="*/ 83774 h 757168"/>
                <a:gd name="connsiteX7" fmla="*/ 633210 w 12192000"/>
                <a:gd name="connsiteY7" fmla="*/ 109108 h 757168"/>
                <a:gd name="connsiteX8" fmla="*/ 677567 w 12192000"/>
                <a:gd name="connsiteY8" fmla="*/ 119446 h 757168"/>
                <a:gd name="connsiteX9" fmla="*/ 946429 w 12192000"/>
                <a:gd name="connsiteY9" fmla="*/ 171502 h 757168"/>
                <a:gd name="connsiteX10" fmla="*/ 1163367 w 12192000"/>
                <a:gd name="connsiteY10" fmla="*/ 182106 h 757168"/>
                <a:gd name="connsiteX11" fmla="*/ 1180337 w 12192000"/>
                <a:gd name="connsiteY11" fmla="*/ 181279 h 757168"/>
                <a:gd name="connsiteX12" fmla="*/ 1263939 w 12192000"/>
                <a:gd name="connsiteY12" fmla="*/ 173070 h 757168"/>
                <a:gd name="connsiteX13" fmla="*/ 1392213 w 12192000"/>
                <a:gd name="connsiteY13" fmla="*/ 183225 h 757168"/>
                <a:gd name="connsiteX14" fmla="*/ 1479752 w 12192000"/>
                <a:gd name="connsiteY14" fmla="*/ 205174 h 757168"/>
                <a:gd name="connsiteX15" fmla="*/ 1589813 w 12192000"/>
                <a:gd name="connsiteY15" fmla="*/ 211706 h 757168"/>
                <a:gd name="connsiteX16" fmla="*/ 1716264 w 12192000"/>
                <a:gd name="connsiteY16" fmla="*/ 207459 h 757168"/>
                <a:gd name="connsiteX17" fmla="*/ 1772900 w 12192000"/>
                <a:gd name="connsiteY17" fmla="*/ 208137 h 757168"/>
                <a:gd name="connsiteX18" fmla="*/ 1929319 w 12192000"/>
                <a:gd name="connsiteY18" fmla="*/ 193822 h 757168"/>
                <a:gd name="connsiteX19" fmla="*/ 2021514 w 12192000"/>
                <a:gd name="connsiteY19" fmla="*/ 204186 h 757168"/>
                <a:gd name="connsiteX20" fmla="*/ 2111753 w 12192000"/>
                <a:gd name="connsiteY20" fmla="*/ 223797 h 757168"/>
                <a:gd name="connsiteX21" fmla="*/ 2169356 w 12192000"/>
                <a:gd name="connsiteY21" fmla="*/ 241125 h 757168"/>
                <a:gd name="connsiteX22" fmla="*/ 2286638 w 12192000"/>
                <a:gd name="connsiteY22" fmla="*/ 257382 h 757168"/>
                <a:gd name="connsiteX23" fmla="*/ 2308368 w 12192000"/>
                <a:gd name="connsiteY23" fmla="*/ 256995 h 757168"/>
                <a:gd name="connsiteX24" fmla="*/ 2660621 w 12192000"/>
                <a:gd name="connsiteY24" fmla="*/ 262863 h 757168"/>
                <a:gd name="connsiteX25" fmla="*/ 2801134 w 12192000"/>
                <a:gd name="connsiteY25" fmla="*/ 250006 h 757168"/>
                <a:gd name="connsiteX26" fmla="*/ 2830994 w 12192000"/>
                <a:gd name="connsiteY26" fmla="*/ 249091 h 757168"/>
                <a:gd name="connsiteX27" fmla="*/ 3129084 w 12192000"/>
                <a:gd name="connsiteY27" fmla="*/ 242009 h 757168"/>
                <a:gd name="connsiteX28" fmla="*/ 3162162 w 12192000"/>
                <a:gd name="connsiteY28" fmla="*/ 242789 h 757168"/>
                <a:gd name="connsiteX29" fmla="*/ 3254072 w 12192000"/>
                <a:gd name="connsiteY29" fmla="*/ 251612 h 757168"/>
                <a:gd name="connsiteX30" fmla="*/ 3473491 w 12192000"/>
                <a:gd name="connsiteY30" fmla="*/ 221903 h 757168"/>
                <a:gd name="connsiteX31" fmla="*/ 3691860 w 12192000"/>
                <a:gd name="connsiteY31" fmla="*/ 219228 h 757168"/>
                <a:gd name="connsiteX32" fmla="*/ 3811494 w 12192000"/>
                <a:gd name="connsiteY32" fmla="*/ 225691 h 757168"/>
                <a:gd name="connsiteX33" fmla="*/ 3897533 w 12192000"/>
                <a:gd name="connsiteY33" fmla="*/ 220087 h 757168"/>
                <a:gd name="connsiteX34" fmla="*/ 4109430 w 12192000"/>
                <a:gd name="connsiteY34" fmla="*/ 200477 h 757168"/>
                <a:gd name="connsiteX35" fmla="*/ 4208772 w 12192000"/>
                <a:gd name="connsiteY35" fmla="*/ 200914 h 757168"/>
                <a:gd name="connsiteX36" fmla="*/ 4314641 w 12192000"/>
                <a:gd name="connsiteY36" fmla="*/ 196159 h 757168"/>
                <a:gd name="connsiteX37" fmla="*/ 4577622 w 12192000"/>
                <a:gd name="connsiteY37" fmla="*/ 163774 h 757168"/>
                <a:gd name="connsiteX38" fmla="*/ 4790345 w 12192000"/>
                <a:gd name="connsiteY38" fmla="*/ 177592 h 757168"/>
                <a:gd name="connsiteX39" fmla="*/ 4926164 w 12192000"/>
                <a:gd name="connsiteY39" fmla="*/ 184139 h 757168"/>
                <a:gd name="connsiteX40" fmla="*/ 5088812 w 12192000"/>
                <a:gd name="connsiteY40" fmla="*/ 177401 h 757168"/>
                <a:gd name="connsiteX41" fmla="*/ 5222466 w 12192000"/>
                <a:gd name="connsiteY41" fmla="*/ 162082 h 757168"/>
                <a:gd name="connsiteX42" fmla="*/ 5406528 w 12192000"/>
                <a:gd name="connsiteY42" fmla="*/ 153987 h 757168"/>
                <a:gd name="connsiteX43" fmla="*/ 5590716 w 12192000"/>
                <a:gd name="connsiteY43" fmla="*/ 129490 h 757168"/>
                <a:gd name="connsiteX44" fmla="*/ 5719429 w 12192000"/>
                <a:gd name="connsiteY44" fmla="*/ 110099 h 757168"/>
                <a:gd name="connsiteX45" fmla="*/ 5897895 w 12192000"/>
                <a:gd name="connsiteY45" fmla="*/ 96368 h 757168"/>
                <a:gd name="connsiteX46" fmla="*/ 6169957 w 12192000"/>
                <a:gd name="connsiteY46" fmla="*/ 94411 h 757168"/>
                <a:gd name="connsiteX47" fmla="*/ 6294827 w 12192000"/>
                <a:gd name="connsiteY47" fmla="*/ 99236 h 757168"/>
                <a:gd name="connsiteX48" fmla="*/ 6494261 w 12192000"/>
                <a:gd name="connsiteY48" fmla="*/ 71724 h 757168"/>
                <a:gd name="connsiteX49" fmla="*/ 6579627 w 12192000"/>
                <a:gd name="connsiteY49" fmla="*/ 57883 h 757168"/>
                <a:gd name="connsiteX50" fmla="*/ 6654800 w 12192000"/>
                <a:gd name="connsiteY50" fmla="*/ 77086 h 757168"/>
                <a:gd name="connsiteX51" fmla="*/ 6703059 w 12192000"/>
                <a:gd name="connsiteY51" fmla="*/ 97166 h 757168"/>
                <a:gd name="connsiteX52" fmla="*/ 6859445 w 12192000"/>
                <a:gd name="connsiteY52" fmla="*/ 90481 h 757168"/>
                <a:gd name="connsiteX53" fmla="*/ 7025414 w 12192000"/>
                <a:gd name="connsiteY53" fmla="*/ 83536 h 757168"/>
                <a:gd name="connsiteX54" fmla="*/ 7144137 w 12192000"/>
                <a:gd name="connsiteY54" fmla="*/ 79264 h 757168"/>
                <a:gd name="connsiteX55" fmla="*/ 7291235 w 12192000"/>
                <a:gd name="connsiteY55" fmla="*/ 95367 h 757168"/>
                <a:gd name="connsiteX56" fmla="*/ 7407395 w 12192000"/>
                <a:gd name="connsiteY56" fmla="*/ 104888 h 757168"/>
                <a:gd name="connsiteX57" fmla="*/ 7500837 w 12192000"/>
                <a:gd name="connsiteY57" fmla="*/ 119515 h 757168"/>
                <a:gd name="connsiteX58" fmla="*/ 7533567 w 12192000"/>
                <a:gd name="connsiteY58" fmla="*/ 126955 h 757168"/>
                <a:gd name="connsiteX59" fmla="*/ 7792910 w 12192000"/>
                <a:gd name="connsiteY59" fmla="*/ 185188 h 757168"/>
                <a:gd name="connsiteX60" fmla="*/ 8070699 w 12192000"/>
                <a:gd name="connsiteY60" fmla="*/ 235423 h 757168"/>
                <a:gd name="connsiteX61" fmla="*/ 8253177 w 12192000"/>
                <a:gd name="connsiteY61" fmla="*/ 222473 h 757168"/>
                <a:gd name="connsiteX62" fmla="*/ 8320683 w 12192000"/>
                <a:gd name="connsiteY62" fmla="*/ 226393 h 757168"/>
                <a:gd name="connsiteX63" fmla="*/ 8631438 w 12192000"/>
                <a:gd name="connsiteY63" fmla="*/ 237528 h 757168"/>
                <a:gd name="connsiteX64" fmla="*/ 8686410 w 12192000"/>
                <a:gd name="connsiteY64" fmla="*/ 234877 h 757168"/>
                <a:gd name="connsiteX65" fmla="*/ 8980658 w 12192000"/>
                <a:gd name="connsiteY65" fmla="*/ 273001 h 757168"/>
                <a:gd name="connsiteX66" fmla="*/ 9087625 w 12192000"/>
                <a:gd name="connsiteY66" fmla="*/ 282423 h 757168"/>
                <a:gd name="connsiteX67" fmla="*/ 9186017 w 12192000"/>
                <a:gd name="connsiteY67" fmla="*/ 293875 h 757168"/>
                <a:gd name="connsiteX68" fmla="*/ 9323931 w 12192000"/>
                <a:gd name="connsiteY68" fmla="*/ 302628 h 757168"/>
                <a:gd name="connsiteX69" fmla="*/ 9467213 w 12192000"/>
                <a:gd name="connsiteY69" fmla="*/ 307275 h 757168"/>
                <a:gd name="connsiteX70" fmla="*/ 9626826 w 12192000"/>
                <a:gd name="connsiteY70" fmla="*/ 316213 h 757168"/>
                <a:gd name="connsiteX71" fmla="*/ 9689696 w 12192000"/>
                <a:gd name="connsiteY71" fmla="*/ 324467 h 757168"/>
                <a:gd name="connsiteX72" fmla="*/ 9860526 w 12192000"/>
                <a:gd name="connsiteY72" fmla="*/ 329986 h 757168"/>
                <a:gd name="connsiteX73" fmla="*/ 9949775 w 12192000"/>
                <a:gd name="connsiteY73" fmla="*/ 340386 h 757168"/>
                <a:gd name="connsiteX74" fmla="*/ 10097252 w 12192000"/>
                <a:gd name="connsiteY74" fmla="*/ 349262 h 757168"/>
                <a:gd name="connsiteX75" fmla="*/ 10145261 w 12192000"/>
                <a:gd name="connsiteY75" fmla="*/ 353113 h 757168"/>
                <a:gd name="connsiteX76" fmla="*/ 10188159 w 12192000"/>
                <a:gd name="connsiteY76" fmla="*/ 356124 h 757168"/>
                <a:gd name="connsiteX77" fmla="*/ 10336144 w 12192000"/>
                <a:gd name="connsiteY77" fmla="*/ 348235 h 757168"/>
                <a:gd name="connsiteX78" fmla="*/ 10466847 w 12192000"/>
                <a:gd name="connsiteY78" fmla="*/ 354131 h 757168"/>
                <a:gd name="connsiteX79" fmla="*/ 10696514 w 12192000"/>
                <a:gd name="connsiteY79" fmla="*/ 353575 h 757168"/>
                <a:gd name="connsiteX80" fmla="*/ 10746932 w 12192000"/>
                <a:gd name="connsiteY80" fmla="*/ 360606 h 757168"/>
                <a:gd name="connsiteX81" fmla="*/ 10905388 w 12192000"/>
                <a:gd name="connsiteY81" fmla="*/ 370627 h 757168"/>
                <a:gd name="connsiteX82" fmla="*/ 10995602 w 12192000"/>
                <a:gd name="connsiteY82" fmla="*/ 376691 h 757168"/>
                <a:gd name="connsiteX83" fmla="*/ 11107647 w 12192000"/>
                <a:gd name="connsiteY83" fmla="*/ 373405 h 757168"/>
                <a:gd name="connsiteX84" fmla="*/ 11302440 w 12192000"/>
                <a:gd name="connsiteY84" fmla="*/ 364156 h 757168"/>
                <a:gd name="connsiteX85" fmla="*/ 11353613 w 12192000"/>
                <a:gd name="connsiteY85" fmla="*/ 363785 h 757168"/>
                <a:gd name="connsiteX86" fmla="*/ 11447323 w 12192000"/>
                <a:gd name="connsiteY86" fmla="*/ 359346 h 757168"/>
                <a:gd name="connsiteX87" fmla="*/ 11464292 w 12192000"/>
                <a:gd name="connsiteY87" fmla="*/ 358519 h 757168"/>
                <a:gd name="connsiteX88" fmla="*/ 11607560 w 12192000"/>
                <a:gd name="connsiteY88" fmla="*/ 342370 h 757168"/>
                <a:gd name="connsiteX89" fmla="*/ 11681426 w 12192000"/>
                <a:gd name="connsiteY89" fmla="*/ 344335 h 757168"/>
                <a:gd name="connsiteX90" fmla="*/ 11893565 w 12192000"/>
                <a:gd name="connsiteY90" fmla="*/ 355261 h 757168"/>
                <a:gd name="connsiteX91" fmla="*/ 11983290 w 12192000"/>
                <a:gd name="connsiteY91" fmla="*/ 363588 h 757168"/>
                <a:gd name="connsiteX92" fmla="*/ 12192000 w 12192000"/>
                <a:gd name="connsiteY92" fmla="*/ 388018 h 757168"/>
                <a:gd name="connsiteX93" fmla="*/ 12192000 w 12192000"/>
                <a:gd name="connsiteY93" fmla="*/ 577115 h 757168"/>
                <a:gd name="connsiteX94" fmla="*/ 12157329 w 12192000"/>
                <a:gd name="connsiteY94" fmla="*/ 588862 h 757168"/>
                <a:gd name="connsiteX95" fmla="*/ 12066948 w 12192000"/>
                <a:gd name="connsiteY95" fmla="*/ 586034 h 757168"/>
                <a:gd name="connsiteX96" fmla="*/ 11911344 w 12192000"/>
                <a:gd name="connsiteY96" fmla="*/ 521599 h 757168"/>
                <a:gd name="connsiteX97" fmla="*/ 11847823 w 12192000"/>
                <a:gd name="connsiteY97" fmla="*/ 511785 h 757168"/>
                <a:gd name="connsiteX98" fmla="*/ 11737547 w 12192000"/>
                <a:gd name="connsiteY98" fmla="*/ 502380 h 757168"/>
                <a:gd name="connsiteX99" fmla="*/ 11636052 w 12192000"/>
                <a:gd name="connsiteY99" fmla="*/ 514993 h 757168"/>
                <a:gd name="connsiteX100" fmla="*/ 11394706 w 12192000"/>
                <a:gd name="connsiteY100" fmla="*/ 590867 h 757168"/>
                <a:gd name="connsiteX101" fmla="*/ 11354978 w 12192000"/>
                <a:gd name="connsiteY101" fmla="*/ 597561 h 757168"/>
                <a:gd name="connsiteX102" fmla="*/ 11285306 w 12192000"/>
                <a:gd name="connsiteY102" fmla="*/ 599825 h 757168"/>
                <a:gd name="connsiteX103" fmla="*/ 11008528 w 12192000"/>
                <a:gd name="connsiteY103" fmla="*/ 656670 h 757168"/>
                <a:gd name="connsiteX104" fmla="*/ 10948735 w 12192000"/>
                <a:gd name="connsiteY104" fmla="*/ 652964 h 757168"/>
                <a:gd name="connsiteX105" fmla="*/ 10850698 w 12192000"/>
                <a:gd name="connsiteY105" fmla="*/ 641721 h 757168"/>
                <a:gd name="connsiteX106" fmla="*/ 10744026 w 12192000"/>
                <a:gd name="connsiteY106" fmla="*/ 647769 h 757168"/>
                <a:gd name="connsiteX107" fmla="*/ 10666160 w 12192000"/>
                <a:gd name="connsiteY107" fmla="*/ 651891 h 757168"/>
                <a:gd name="connsiteX108" fmla="*/ 10450521 w 12192000"/>
                <a:gd name="connsiteY108" fmla="*/ 616552 h 757168"/>
                <a:gd name="connsiteX109" fmla="*/ 10271192 w 12192000"/>
                <a:gd name="connsiteY109" fmla="*/ 583498 h 757168"/>
                <a:gd name="connsiteX110" fmla="*/ 10246067 w 12192000"/>
                <a:gd name="connsiteY110" fmla="*/ 585423 h 757168"/>
                <a:gd name="connsiteX111" fmla="*/ 10005027 w 12192000"/>
                <a:gd name="connsiteY111" fmla="*/ 592252 h 757168"/>
                <a:gd name="connsiteX112" fmla="*/ 9898681 w 12192000"/>
                <a:gd name="connsiteY112" fmla="*/ 613195 h 757168"/>
                <a:gd name="connsiteX113" fmla="*/ 9753225 w 12192000"/>
                <a:gd name="connsiteY113" fmla="*/ 629038 h 757168"/>
                <a:gd name="connsiteX114" fmla="*/ 9591376 w 12192000"/>
                <a:gd name="connsiteY114" fmla="*/ 648601 h 757168"/>
                <a:gd name="connsiteX115" fmla="*/ 9472860 w 12192000"/>
                <a:gd name="connsiteY115" fmla="*/ 655936 h 757168"/>
                <a:gd name="connsiteX116" fmla="*/ 9299788 w 12192000"/>
                <a:gd name="connsiteY116" fmla="*/ 636945 h 757168"/>
                <a:gd name="connsiteX117" fmla="*/ 9264605 w 12192000"/>
                <a:gd name="connsiteY117" fmla="*/ 627087 h 757168"/>
                <a:gd name="connsiteX118" fmla="*/ 8926435 w 12192000"/>
                <a:gd name="connsiteY118" fmla="*/ 549269 h 757168"/>
                <a:gd name="connsiteX119" fmla="*/ 8698934 w 12192000"/>
                <a:gd name="connsiteY119" fmla="*/ 536583 h 757168"/>
                <a:gd name="connsiteX120" fmla="*/ 8622862 w 12192000"/>
                <a:gd name="connsiteY120" fmla="*/ 541563 h 757168"/>
                <a:gd name="connsiteX121" fmla="*/ 8482784 w 12192000"/>
                <a:gd name="connsiteY121" fmla="*/ 574094 h 757168"/>
                <a:gd name="connsiteX122" fmla="*/ 8421565 w 12192000"/>
                <a:gd name="connsiteY122" fmla="*/ 576610 h 757168"/>
                <a:gd name="connsiteX123" fmla="*/ 8313469 w 12192000"/>
                <a:gd name="connsiteY123" fmla="*/ 574762 h 757168"/>
                <a:gd name="connsiteX124" fmla="*/ 8079520 w 12192000"/>
                <a:gd name="connsiteY124" fmla="*/ 558685 h 757168"/>
                <a:gd name="connsiteX125" fmla="*/ 7773327 w 12192000"/>
                <a:gd name="connsiteY125" fmla="*/ 558854 h 757168"/>
                <a:gd name="connsiteX126" fmla="*/ 7652477 w 12192000"/>
                <a:gd name="connsiteY126" fmla="*/ 547561 h 757168"/>
                <a:gd name="connsiteX127" fmla="*/ 7522274 w 12192000"/>
                <a:gd name="connsiteY127" fmla="*/ 532150 h 757168"/>
                <a:gd name="connsiteX128" fmla="*/ 7484080 w 12192000"/>
                <a:gd name="connsiteY128" fmla="*/ 530532 h 757168"/>
                <a:gd name="connsiteX129" fmla="*/ 7282277 w 12192000"/>
                <a:gd name="connsiteY129" fmla="*/ 540177 h 757168"/>
                <a:gd name="connsiteX130" fmla="*/ 7235690 w 12192000"/>
                <a:gd name="connsiteY130" fmla="*/ 551282 h 757168"/>
                <a:gd name="connsiteX131" fmla="*/ 7116339 w 12192000"/>
                <a:gd name="connsiteY131" fmla="*/ 539494 h 757168"/>
                <a:gd name="connsiteX132" fmla="*/ 7011067 w 12192000"/>
                <a:gd name="connsiteY132" fmla="*/ 511848 h 757168"/>
                <a:gd name="connsiteX133" fmla="*/ 6403234 w 12192000"/>
                <a:gd name="connsiteY133" fmla="*/ 432296 h 757168"/>
                <a:gd name="connsiteX134" fmla="*/ 6036273 w 12192000"/>
                <a:gd name="connsiteY134" fmla="*/ 412301 h 757168"/>
                <a:gd name="connsiteX135" fmla="*/ 5780467 w 12192000"/>
                <a:gd name="connsiteY135" fmla="*/ 377910 h 757168"/>
                <a:gd name="connsiteX136" fmla="*/ 5739051 w 12192000"/>
                <a:gd name="connsiteY136" fmla="*/ 353609 h 757168"/>
                <a:gd name="connsiteX137" fmla="*/ 5583566 w 12192000"/>
                <a:gd name="connsiteY137" fmla="*/ 321995 h 757168"/>
                <a:gd name="connsiteX138" fmla="*/ 5432030 w 12192000"/>
                <a:gd name="connsiteY138" fmla="*/ 362512 h 757168"/>
                <a:gd name="connsiteX139" fmla="*/ 5241398 w 12192000"/>
                <a:gd name="connsiteY139" fmla="*/ 425781 h 757168"/>
                <a:gd name="connsiteX140" fmla="*/ 5139710 w 12192000"/>
                <a:gd name="connsiteY140" fmla="*/ 421022 h 757168"/>
                <a:gd name="connsiteX141" fmla="*/ 4929402 w 12192000"/>
                <a:gd name="connsiteY141" fmla="*/ 424310 h 757168"/>
                <a:gd name="connsiteX142" fmla="*/ 4782793 w 12192000"/>
                <a:gd name="connsiteY142" fmla="*/ 441046 h 757168"/>
                <a:gd name="connsiteX143" fmla="*/ 4577594 w 12192000"/>
                <a:gd name="connsiteY143" fmla="*/ 459290 h 757168"/>
                <a:gd name="connsiteX144" fmla="*/ 4500826 w 12192000"/>
                <a:gd name="connsiteY144" fmla="*/ 470529 h 757168"/>
                <a:gd name="connsiteX145" fmla="*/ 4317973 w 12192000"/>
                <a:gd name="connsiteY145" fmla="*/ 483649 h 757168"/>
                <a:gd name="connsiteX146" fmla="*/ 4166722 w 12192000"/>
                <a:gd name="connsiteY146" fmla="*/ 490602 h 757168"/>
                <a:gd name="connsiteX147" fmla="*/ 4042814 w 12192000"/>
                <a:gd name="connsiteY147" fmla="*/ 530660 h 757168"/>
                <a:gd name="connsiteX148" fmla="*/ 4002653 w 12192000"/>
                <a:gd name="connsiteY148" fmla="*/ 552594 h 757168"/>
                <a:gd name="connsiteX149" fmla="*/ 3969549 w 12192000"/>
                <a:gd name="connsiteY149" fmla="*/ 566312 h 757168"/>
                <a:gd name="connsiteX150" fmla="*/ 3821685 w 12192000"/>
                <a:gd name="connsiteY150" fmla="*/ 649183 h 757168"/>
                <a:gd name="connsiteX151" fmla="*/ 3805138 w 12192000"/>
                <a:gd name="connsiteY151" fmla="*/ 655947 h 757168"/>
                <a:gd name="connsiteX152" fmla="*/ 3609177 w 12192000"/>
                <a:gd name="connsiteY152" fmla="*/ 687459 h 757168"/>
                <a:gd name="connsiteX153" fmla="*/ 3539727 w 12192000"/>
                <a:gd name="connsiteY153" fmla="*/ 706521 h 757168"/>
                <a:gd name="connsiteX154" fmla="*/ 3396572 w 12192000"/>
                <a:gd name="connsiteY154" fmla="*/ 755681 h 757168"/>
                <a:gd name="connsiteX155" fmla="*/ 3341054 w 12192000"/>
                <a:gd name="connsiteY155" fmla="*/ 754679 h 757168"/>
                <a:gd name="connsiteX156" fmla="*/ 3138775 w 12192000"/>
                <a:gd name="connsiteY156" fmla="*/ 710120 h 757168"/>
                <a:gd name="connsiteX157" fmla="*/ 3037283 w 12192000"/>
                <a:gd name="connsiteY157" fmla="*/ 666453 h 757168"/>
                <a:gd name="connsiteX158" fmla="*/ 3002117 w 12192000"/>
                <a:gd name="connsiteY158" fmla="*/ 649347 h 757168"/>
                <a:gd name="connsiteX159" fmla="*/ 2747294 w 12192000"/>
                <a:gd name="connsiteY159" fmla="*/ 652400 h 757168"/>
                <a:gd name="connsiteX160" fmla="*/ 2676273 w 12192000"/>
                <a:gd name="connsiteY160" fmla="*/ 652304 h 757168"/>
                <a:gd name="connsiteX161" fmla="*/ 2432360 w 12192000"/>
                <a:gd name="connsiteY161" fmla="*/ 657836 h 757168"/>
                <a:gd name="connsiteX162" fmla="*/ 2382311 w 12192000"/>
                <a:gd name="connsiteY162" fmla="*/ 650824 h 757168"/>
                <a:gd name="connsiteX163" fmla="*/ 2055134 w 12192000"/>
                <a:gd name="connsiteY163" fmla="*/ 630053 h 757168"/>
                <a:gd name="connsiteX164" fmla="*/ 2031829 w 12192000"/>
                <a:gd name="connsiteY164" fmla="*/ 639324 h 757168"/>
                <a:gd name="connsiteX165" fmla="*/ 1912764 w 12192000"/>
                <a:gd name="connsiteY165" fmla="*/ 664183 h 757168"/>
                <a:gd name="connsiteX166" fmla="*/ 1755637 w 12192000"/>
                <a:gd name="connsiteY166" fmla="*/ 663960 h 757168"/>
                <a:gd name="connsiteX167" fmla="*/ 1727159 w 12192000"/>
                <a:gd name="connsiteY167" fmla="*/ 659605 h 757168"/>
                <a:gd name="connsiteX168" fmla="*/ 1622470 w 12192000"/>
                <a:gd name="connsiteY168" fmla="*/ 634850 h 757168"/>
                <a:gd name="connsiteX169" fmla="*/ 1385955 w 12192000"/>
                <a:gd name="connsiteY169" fmla="*/ 604522 h 757168"/>
                <a:gd name="connsiteX170" fmla="*/ 1340055 w 12192000"/>
                <a:gd name="connsiteY170" fmla="*/ 595629 h 757168"/>
                <a:gd name="connsiteX171" fmla="*/ 1257271 w 12192000"/>
                <a:gd name="connsiteY171" fmla="*/ 581180 h 757168"/>
                <a:gd name="connsiteX172" fmla="*/ 1031914 w 12192000"/>
                <a:gd name="connsiteY172" fmla="*/ 562692 h 757168"/>
                <a:gd name="connsiteX173" fmla="*/ 922031 w 12192000"/>
                <a:gd name="connsiteY173" fmla="*/ 566853 h 757168"/>
                <a:gd name="connsiteX174" fmla="*/ 873250 w 12192000"/>
                <a:gd name="connsiteY174" fmla="*/ 563724 h 757168"/>
                <a:gd name="connsiteX175" fmla="*/ 711627 w 12192000"/>
                <a:gd name="connsiteY175" fmla="*/ 529880 h 757168"/>
                <a:gd name="connsiteX176" fmla="*/ 311112 w 12192000"/>
                <a:gd name="connsiteY176" fmla="*/ 525106 h 757168"/>
                <a:gd name="connsiteX177" fmla="*/ 184145 w 12192000"/>
                <a:gd name="connsiteY177" fmla="*/ 532188 h 757168"/>
                <a:gd name="connsiteX178" fmla="*/ 116886 w 12192000"/>
                <a:gd name="connsiteY178" fmla="*/ 530572 h 757168"/>
                <a:gd name="connsiteX179" fmla="*/ 23941 w 12192000"/>
                <a:gd name="connsiteY179" fmla="*/ 506433 h 757168"/>
                <a:gd name="connsiteX180" fmla="*/ 0 w 12192000"/>
                <a:gd name="connsiteY180" fmla="*/ 502149 h 757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</a:cxnLst>
              <a:rect l="l" t="t" r="r" b="b"/>
              <a:pathLst>
                <a:path w="12192000" h="757168">
                  <a:moveTo>
                    <a:pt x="0" y="0"/>
                  </a:moveTo>
                  <a:lnTo>
                    <a:pt x="41653" y="6945"/>
                  </a:lnTo>
                  <a:cubicBezTo>
                    <a:pt x="55151" y="9178"/>
                    <a:pt x="68996" y="11810"/>
                    <a:pt x="81317" y="15509"/>
                  </a:cubicBezTo>
                  <a:cubicBezTo>
                    <a:pt x="92911" y="18978"/>
                    <a:pt x="102562" y="24446"/>
                    <a:pt x="114150" y="28105"/>
                  </a:cubicBezTo>
                  <a:cubicBezTo>
                    <a:pt x="145644" y="37958"/>
                    <a:pt x="177914" y="47281"/>
                    <a:pt x="214865" y="58374"/>
                  </a:cubicBezTo>
                  <a:cubicBezTo>
                    <a:pt x="236680" y="42349"/>
                    <a:pt x="264438" y="53534"/>
                    <a:pt x="299237" y="63560"/>
                  </a:cubicBezTo>
                  <a:cubicBezTo>
                    <a:pt x="334763" y="73816"/>
                    <a:pt x="376093" y="78654"/>
                    <a:pt x="415570" y="83774"/>
                  </a:cubicBezTo>
                  <a:cubicBezTo>
                    <a:pt x="487949" y="93100"/>
                    <a:pt x="560804" y="100354"/>
                    <a:pt x="633210" y="109108"/>
                  </a:cubicBezTo>
                  <a:cubicBezTo>
                    <a:pt x="648566" y="111058"/>
                    <a:pt x="666073" y="114072"/>
                    <a:pt x="677567" y="119446"/>
                  </a:cubicBezTo>
                  <a:cubicBezTo>
                    <a:pt x="756262" y="155621"/>
                    <a:pt x="853422" y="169678"/>
                    <a:pt x="946429" y="171502"/>
                  </a:cubicBezTo>
                  <a:cubicBezTo>
                    <a:pt x="1019582" y="173044"/>
                    <a:pt x="1091239" y="175083"/>
                    <a:pt x="1163367" y="182106"/>
                  </a:cubicBezTo>
                  <a:cubicBezTo>
                    <a:pt x="1168863" y="182586"/>
                    <a:pt x="1176224" y="182589"/>
                    <a:pt x="1180337" y="181279"/>
                  </a:cubicBezTo>
                  <a:cubicBezTo>
                    <a:pt x="1205822" y="172503"/>
                    <a:pt x="1231920" y="173109"/>
                    <a:pt x="1263939" y="173070"/>
                  </a:cubicBezTo>
                  <a:cubicBezTo>
                    <a:pt x="1309211" y="172961"/>
                    <a:pt x="1350592" y="176848"/>
                    <a:pt x="1392213" y="183225"/>
                  </a:cubicBezTo>
                  <a:cubicBezTo>
                    <a:pt x="1422516" y="187866"/>
                    <a:pt x="1453010" y="195759"/>
                    <a:pt x="1479752" y="205174"/>
                  </a:cubicBezTo>
                  <a:cubicBezTo>
                    <a:pt x="1516962" y="218381"/>
                    <a:pt x="1553071" y="224660"/>
                    <a:pt x="1589813" y="211706"/>
                  </a:cubicBezTo>
                  <a:cubicBezTo>
                    <a:pt x="1629541" y="197953"/>
                    <a:pt x="1673292" y="205778"/>
                    <a:pt x="1716264" y="207459"/>
                  </a:cubicBezTo>
                  <a:cubicBezTo>
                    <a:pt x="1734988" y="208248"/>
                    <a:pt x="1754789" y="209668"/>
                    <a:pt x="1772900" y="208137"/>
                  </a:cubicBezTo>
                  <a:cubicBezTo>
                    <a:pt x="1825381" y="203828"/>
                    <a:pt x="1876222" y="195808"/>
                    <a:pt x="1929319" y="193822"/>
                  </a:cubicBezTo>
                  <a:cubicBezTo>
                    <a:pt x="1958819" y="192698"/>
                    <a:pt x="1991232" y="199166"/>
                    <a:pt x="2021514" y="204186"/>
                  </a:cubicBezTo>
                  <a:cubicBezTo>
                    <a:pt x="2052154" y="209417"/>
                    <a:pt x="2082323" y="216530"/>
                    <a:pt x="2111753" y="223797"/>
                  </a:cubicBezTo>
                  <a:cubicBezTo>
                    <a:pt x="2131736" y="228659"/>
                    <a:pt x="2153567" y="233429"/>
                    <a:pt x="2169356" y="241125"/>
                  </a:cubicBezTo>
                  <a:cubicBezTo>
                    <a:pt x="2205243" y="258649"/>
                    <a:pt x="2242901" y="263295"/>
                    <a:pt x="2286638" y="257382"/>
                  </a:cubicBezTo>
                  <a:cubicBezTo>
                    <a:pt x="2293313" y="256396"/>
                    <a:pt x="2301018" y="256799"/>
                    <a:pt x="2308368" y="256995"/>
                  </a:cubicBezTo>
                  <a:cubicBezTo>
                    <a:pt x="2426026" y="259155"/>
                    <a:pt x="2543593" y="262834"/>
                    <a:pt x="2660621" y="262863"/>
                  </a:cubicBezTo>
                  <a:cubicBezTo>
                    <a:pt x="2708088" y="262871"/>
                    <a:pt x="2754165" y="254412"/>
                    <a:pt x="2801134" y="250006"/>
                  </a:cubicBezTo>
                  <a:cubicBezTo>
                    <a:pt x="2810748" y="249174"/>
                    <a:pt x="2821504" y="247638"/>
                    <a:pt x="2830994" y="249091"/>
                  </a:cubicBezTo>
                  <a:cubicBezTo>
                    <a:pt x="2934354" y="264045"/>
                    <a:pt x="3032340" y="255254"/>
                    <a:pt x="3129084" y="242009"/>
                  </a:cubicBezTo>
                  <a:cubicBezTo>
                    <a:pt x="3139090" y="240625"/>
                    <a:pt x="3151170" y="241831"/>
                    <a:pt x="3162162" y="242789"/>
                  </a:cubicBezTo>
                  <a:cubicBezTo>
                    <a:pt x="3192925" y="245736"/>
                    <a:pt x="3225969" y="254145"/>
                    <a:pt x="3254072" y="251612"/>
                  </a:cubicBezTo>
                  <a:cubicBezTo>
                    <a:pt x="3328782" y="244461"/>
                    <a:pt x="3402881" y="234992"/>
                    <a:pt x="3473491" y="221903"/>
                  </a:cubicBezTo>
                  <a:cubicBezTo>
                    <a:pt x="3545212" y="208683"/>
                    <a:pt x="3611651" y="197856"/>
                    <a:pt x="3691860" y="219228"/>
                  </a:cubicBezTo>
                  <a:cubicBezTo>
                    <a:pt x="3725977" y="228268"/>
                    <a:pt x="3771754" y="225515"/>
                    <a:pt x="3811494" y="225691"/>
                  </a:cubicBezTo>
                  <a:cubicBezTo>
                    <a:pt x="3840564" y="225687"/>
                    <a:pt x="3868906" y="218586"/>
                    <a:pt x="3897533" y="220087"/>
                  </a:cubicBezTo>
                  <a:cubicBezTo>
                    <a:pt x="3973874" y="224087"/>
                    <a:pt x="4042293" y="217563"/>
                    <a:pt x="4109430" y="200477"/>
                  </a:cubicBezTo>
                  <a:cubicBezTo>
                    <a:pt x="4135544" y="193834"/>
                    <a:pt x="4175268" y="201258"/>
                    <a:pt x="4208772" y="200914"/>
                  </a:cubicBezTo>
                  <a:cubicBezTo>
                    <a:pt x="4244136" y="200288"/>
                    <a:pt x="4280583" y="199908"/>
                    <a:pt x="4314641" y="196159"/>
                  </a:cubicBezTo>
                  <a:cubicBezTo>
                    <a:pt x="4402743" y="186278"/>
                    <a:pt x="4489848" y="174436"/>
                    <a:pt x="4577622" y="163774"/>
                  </a:cubicBezTo>
                  <a:cubicBezTo>
                    <a:pt x="4649843" y="154967"/>
                    <a:pt x="4719794" y="168553"/>
                    <a:pt x="4790345" y="177592"/>
                  </a:cubicBezTo>
                  <a:cubicBezTo>
                    <a:pt x="4834576" y="183345"/>
                    <a:pt x="4875614" y="193701"/>
                    <a:pt x="4926164" y="184139"/>
                  </a:cubicBezTo>
                  <a:cubicBezTo>
                    <a:pt x="4974485" y="175032"/>
                    <a:pt x="5034899" y="180870"/>
                    <a:pt x="5088812" y="177401"/>
                  </a:cubicBezTo>
                  <a:cubicBezTo>
                    <a:pt x="5134238" y="174439"/>
                    <a:pt x="5178353" y="168165"/>
                    <a:pt x="5222466" y="162082"/>
                  </a:cubicBezTo>
                  <a:cubicBezTo>
                    <a:pt x="5282519" y="153783"/>
                    <a:pt x="5341864" y="144876"/>
                    <a:pt x="5406528" y="153987"/>
                  </a:cubicBezTo>
                  <a:cubicBezTo>
                    <a:pt x="5479960" y="164323"/>
                    <a:pt x="5531876" y="142624"/>
                    <a:pt x="5590716" y="129490"/>
                  </a:cubicBezTo>
                  <a:cubicBezTo>
                    <a:pt x="5631296" y="120553"/>
                    <a:pt x="5675395" y="114659"/>
                    <a:pt x="5719429" y="110099"/>
                  </a:cubicBezTo>
                  <a:cubicBezTo>
                    <a:pt x="5778247" y="104215"/>
                    <a:pt x="5838715" y="102042"/>
                    <a:pt x="5897895" y="96368"/>
                  </a:cubicBezTo>
                  <a:cubicBezTo>
                    <a:pt x="5987399" y="87895"/>
                    <a:pt x="6077855" y="82333"/>
                    <a:pt x="6169957" y="94411"/>
                  </a:cubicBezTo>
                  <a:cubicBezTo>
                    <a:pt x="6212360" y="99875"/>
                    <a:pt x="6252010" y="101763"/>
                    <a:pt x="6294827" y="99236"/>
                  </a:cubicBezTo>
                  <a:cubicBezTo>
                    <a:pt x="6364965" y="95091"/>
                    <a:pt x="6436581" y="97891"/>
                    <a:pt x="6494261" y="71724"/>
                  </a:cubicBezTo>
                  <a:cubicBezTo>
                    <a:pt x="6514615" y="62488"/>
                    <a:pt x="6550354" y="61691"/>
                    <a:pt x="6579627" y="57883"/>
                  </a:cubicBezTo>
                  <a:cubicBezTo>
                    <a:pt x="6613354" y="53353"/>
                    <a:pt x="6637770" y="57878"/>
                    <a:pt x="6654800" y="77086"/>
                  </a:cubicBezTo>
                  <a:cubicBezTo>
                    <a:pt x="6662444" y="85688"/>
                    <a:pt x="6685147" y="94892"/>
                    <a:pt x="6703059" y="97166"/>
                  </a:cubicBezTo>
                  <a:cubicBezTo>
                    <a:pt x="6756799" y="103989"/>
                    <a:pt x="6806654" y="100687"/>
                    <a:pt x="6859445" y="90481"/>
                  </a:cubicBezTo>
                  <a:cubicBezTo>
                    <a:pt x="6908894" y="80861"/>
                    <a:pt x="6969747" y="85387"/>
                    <a:pt x="7025414" y="83536"/>
                  </a:cubicBezTo>
                  <a:cubicBezTo>
                    <a:pt x="7064862" y="82168"/>
                    <a:pt x="7104501" y="77186"/>
                    <a:pt x="7144137" y="79264"/>
                  </a:cubicBezTo>
                  <a:cubicBezTo>
                    <a:pt x="7193316" y="81841"/>
                    <a:pt x="7241809" y="90488"/>
                    <a:pt x="7291235" y="95367"/>
                  </a:cubicBezTo>
                  <a:cubicBezTo>
                    <a:pt x="7329668" y="99288"/>
                    <a:pt x="7368978" y="100585"/>
                    <a:pt x="7407395" y="104888"/>
                  </a:cubicBezTo>
                  <a:cubicBezTo>
                    <a:pt x="7438868" y="108256"/>
                    <a:pt x="7469832" y="114265"/>
                    <a:pt x="7500837" y="119515"/>
                  </a:cubicBezTo>
                  <a:cubicBezTo>
                    <a:pt x="7512146" y="121444"/>
                    <a:pt x="7523255" y="127178"/>
                    <a:pt x="7533567" y="126955"/>
                  </a:cubicBezTo>
                  <a:cubicBezTo>
                    <a:pt x="7636025" y="124121"/>
                    <a:pt x="7707510" y="164497"/>
                    <a:pt x="7792910" y="185188"/>
                  </a:cubicBezTo>
                  <a:cubicBezTo>
                    <a:pt x="7882663" y="207063"/>
                    <a:pt x="7969001" y="237914"/>
                    <a:pt x="8070699" y="235423"/>
                  </a:cubicBezTo>
                  <a:cubicBezTo>
                    <a:pt x="8132239" y="233879"/>
                    <a:pt x="8191903" y="225939"/>
                    <a:pt x="8253177" y="222473"/>
                  </a:cubicBezTo>
                  <a:cubicBezTo>
                    <a:pt x="8274949" y="221324"/>
                    <a:pt x="8299150" y="222976"/>
                    <a:pt x="8320683" y="226393"/>
                  </a:cubicBezTo>
                  <a:cubicBezTo>
                    <a:pt x="8424731" y="242340"/>
                    <a:pt x="8527777" y="249266"/>
                    <a:pt x="8631438" y="237528"/>
                  </a:cubicBezTo>
                  <a:cubicBezTo>
                    <a:pt x="8649201" y="235596"/>
                    <a:pt x="8668058" y="233915"/>
                    <a:pt x="8686410" y="234877"/>
                  </a:cubicBezTo>
                  <a:cubicBezTo>
                    <a:pt x="8786966" y="240146"/>
                    <a:pt x="8885480" y="249315"/>
                    <a:pt x="8980658" y="273001"/>
                  </a:cubicBezTo>
                  <a:cubicBezTo>
                    <a:pt x="9012626" y="280972"/>
                    <a:pt x="9052108" y="279035"/>
                    <a:pt x="9087625" y="282423"/>
                  </a:cubicBezTo>
                  <a:cubicBezTo>
                    <a:pt x="9120583" y="285484"/>
                    <a:pt x="9154319" y="287825"/>
                    <a:pt x="9186017" y="293875"/>
                  </a:cubicBezTo>
                  <a:cubicBezTo>
                    <a:pt x="9232288" y="302785"/>
                    <a:pt x="9275554" y="305815"/>
                    <a:pt x="9323931" y="302628"/>
                  </a:cubicBezTo>
                  <a:cubicBezTo>
                    <a:pt x="9370084" y="299705"/>
                    <a:pt x="9419491" y="304964"/>
                    <a:pt x="9467213" y="307275"/>
                  </a:cubicBezTo>
                  <a:cubicBezTo>
                    <a:pt x="9520438" y="309874"/>
                    <a:pt x="9573661" y="312473"/>
                    <a:pt x="9626826" y="316213"/>
                  </a:cubicBezTo>
                  <a:cubicBezTo>
                    <a:pt x="9648094" y="317708"/>
                    <a:pt x="9671915" y="326588"/>
                    <a:pt x="9689696" y="324467"/>
                  </a:cubicBezTo>
                  <a:cubicBezTo>
                    <a:pt x="9747117" y="317175"/>
                    <a:pt x="9803355" y="332523"/>
                    <a:pt x="9860526" y="329986"/>
                  </a:cubicBezTo>
                  <a:cubicBezTo>
                    <a:pt x="9888572" y="328594"/>
                    <a:pt x="9919723" y="338048"/>
                    <a:pt x="9949775" y="340386"/>
                  </a:cubicBezTo>
                  <a:cubicBezTo>
                    <a:pt x="9998886" y="344296"/>
                    <a:pt x="10048092" y="346302"/>
                    <a:pt x="10097252" y="349262"/>
                  </a:cubicBezTo>
                  <a:cubicBezTo>
                    <a:pt x="10113390" y="350297"/>
                    <a:pt x="10129133" y="351886"/>
                    <a:pt x="10145261" y="353113"/>
                  </a:cubicBezTo>
                  <a:cubicBezTo>
                    <a:pt x="10159555" y="354243"/>
                    <a:pt x="10174512" y="356743"/>
                    <a:pt x="10188159" y="356124"/>
                  </a:cubicBezTo>
                  <a:cubicBezTo>
                    <a:pt x="10237589" y="353944"/>
                    <a:pt x="10286441" y="348682"/>
                    <a:pt x="10336144" y="348235"/>
                  </a:cubicBezTo>
                  <a:cubicBezTo>
                    <a:pt x="10379222" y="347822"/>
                    <a:pt x="10423443" y="353764"/>
                    <a:pt x="10466847" y="354131"/>
                  </a:cubicBezTo>
                  <a:cubicBezTo>
                    <a:pt x="10543353" y="354898"/>
                    <a:pt x="10619988" y="353190"/>
                    <a:pt x="10696514" y="353575"/>
                  </a:cubicBezTo>
                  <a:cubicBezTo>
                    <a:pt x="10713071" y="353680"/>
                    <a:pt x="10730069" y="359342"/>
                    <a:pt x="10746932" y="360606"/>
                  </a:cubicBezTo>
                  <a:cubicBezTo>
                    <a:pt x="10799731" y="364326"/>
                    <a:pt x="10852569" y="367289"/>
                    <a:pt x="10905388" y="370627"/>
                  </a:cubicBezTo>
                  <a:cubicBezTo>
                    <a:pt x="10935470" y="372396"/>
                    <a:pt x="10965963" y="373421"/>
                    <a:pt x="10995602" y="376691"/>
                  </a:cubicBezTo>
                  <a:cubicBezTo>
                    <a:pt x="11034750" y="381032"/>
                    <a:pt x="11070168" y="386324"/>
                    <a:pt x="11107647" y="373405"/>
                  </a:cubicBezTo>
                  <a:cubicBezTo>
                    <a:pt x="11165372" y="353347"/>
                    <a:pt x="11236837" y="366060"/>
                    <a:pt x="11302440" y="364156"/>
                  </a:cubicBezTo>
                  <a:cubicBezTo>
                    <a:pt x="11319394" y="363708"/>
                    <a:pt x="11336655" y="364422"/>
                    <a:pt x="11353613" y="363785"/>
                  </a:cubicBezTo>
                  <a:cubicBezTo>
                    <a:pt x="11384961" y="362566"/>
                    <a:pt x="11415955" y="360947"/>
                    <a:pt x="11447323" y="359346"/>
                  </a:cubicBezTo>
                  <a:cubicBezTo>
                    <a:pt x="11452855" y="359066"/>
                    <a:pt x="11459104" y="359200"/>
                    <a:pt x="11464292" y="358519"/>
                  </a:cubicBezTo>
                  <a:cubicBezTo>
                    <a:pt x="11512058" y="353010"/>
                    <a:pt x="11559143" y="346321"/>
                    <a:pt x="11607560" y="342370"/>
                  </a:cubicBezTo>
                  <a:cubicBezTo>
                    <a:pt x="11631218" y="340368"/>
                    <a:pt x="11657295" y="341352"/>
                    <a:pt x="11681426" y="344335"/>
                  </a:cubicBezTo>
                  <a:cubicBezTo>
                    <a:pt x="11751997" y="352993"/>
                    <a:pt x="11821986" y="358760"/>
                    <a:pt x="11893565" y="355261"/>
                  </a:cubicBezTo>
                  <a:cubicBezTo>
                    <a:pt x="11921973" y="353889"/>
                    <a:pt x="11953288" y="360300"/>
                    <a:pt x="11983290" y="363588"/>
                  </a:cubicBezTo>
                  <a:lnTo>
                    <a:pt x="12192000" y="388018"/>
                  </a:lnTo>
                  <a:lnTo>
                    <a:pt x="12192000" y="577115"/>
                  </a:lnTo>
                  <a:lnTo>
                    <a:pt x="12157329" y="588862"/>
                  </a:lnTo>
                  <a:cubicBezTo>
                    <a:pt x="12118393" y="608572"/>
                    <a:pt x="12109715" y="605637"/>
                    <a:pt x="12066948" y="586034"/>
                  </a:cubicBezTo>
                  <a:cubicBezTo>
                    <a:pt x="12016991" y="563193"/>
                    <a:pt x="11965119" y="541779"/>
                    <a:pt x="11911344" y="521599"/>
                  </a:cubicBezTo>
                  <a:cubicBezTo>
                    <a:pt x="11894383" y="515178"/>
                    <a:pt x="11869417" y="514060"/>
                    <a:pt x="11847823" y="511785"/>
                  </a:cubicBezTo>
                  <a:cubicBezTo>
                    <a:pt x="11811233" y="507768"/>
                    <a:pt x="11773630" y="501982"/>
                    <a:pt x="11737547" y="502380"/>
                  </a:cubicBezTo>
                  <a:cubicBezTo>
                    <a:pt x="11702930" y="502855"/>
                    <a:pt x="11668388" y="508866"/>
                    <a:pt x="11636052" y="514993"/>
                  </a:cubicBezTo>
                  <a:cubicBezTo>
                    <a:pt x="11545722" y="532199"/>
                    <a:pt x="11462455" y="555118"/>
                    <a:pt x="11394706" y="590867"/>
                  </a:cubicBezTo>
                  <a:cubicBezTo>
                    <a:pt x="11385999" y="595562"/>
                    <a:pt x="11369016" y="596581"/>
                    <a:pt x="11354978" y="597561"/>
                  </a:cubicBezTo>
                  <a:cubicBezTo>
                    <a:pt x="11332076" y="599224"/>
                    <a:pt x="11308448" y="600655"/>
                    <a:pt x="11285306" y="599825"/>
                  </a:cubicBezTo>
                  <a:cubicBezTo>
                    <a:pt x="11172906" y="595841"/>
                    <a:pt x="11083430" y="617861"/>
                    <a:pt x="11008528" y="656670"/>
                  </a:cubicBezTo>
                  <a:cubicBezTo>
                    <a:pt x="10986971" y="667750"/>
                    <a:pt x="10970753" y="668236"/>
                    <a:pt x="10948735" y="652964"/>
                  </a:cubicBezTo>
                  <a:cubicBezTo>
                    <a:pt x="10923173" y="635218"/>
                    <a:pt x="10885031" y="639705"/>
                    <a:pt x="10850698" y="641721"/>
                  </a:cubicBezTo>
                  <a:cubicBezTo>
                    <a:pt x="10815269" y="643680"/>
                    <a:pt x="10779458" y="645811"/>
                    <a:pt x="10744026" y="647769"/>
                  </a:cubicBezTo>
                  <a:cubicBezTo>
                    <a:pt x="10717832" y="649066"/>
                    <a:pt x="10692021" y="650003"/>
                    <a:pt x="10666160" y="651891"/>
                  </a:cubicBezTo>
                  <a:cubicBezTo>
                    <a:pt x="10585627" y="657783"/>
                    <a:pt x="10513854" y="650969"/>
                    <a:pt x="10450521" y="616552"/>
                  </a:cubicBezTo>
                  <a:cubicBezTo>
                    <a:pt x="10402221" y="590175"/>
                    <a:pt x="10339099" y="579806"/>
                    <a:pt x="10271192" y="583498"/>
                  </a:cubicBezTo>
                  <a:cubicBezTo>
                    <a:pt x="10262701" y="584006"/>
                    <a:pt x="10251859" y="587254"/>
                    <a:pt x="10246067" y="585423"/>
                  </a:cubicBezTo>
                  <a:cubicBezTo>
                    <a:pt x="10158786" y="558528"/>
                    <a:pt x="10086634" y="594049"/>
                    <a:pt x="10005027" y="592252"/>
                  </a:cubicBezTo>
                  <a:cubicBezTo>
                    <a:pt x="9969004" y="591507"/>
                    <a:pt x="9931565" y="603664"/>
                    <a:pt x="9898681" y="613195"/>
                  </a:cubicBezTo>
                  <a:cubicBezTo>
                    <a:pt x="9853463" y="626281"/>
                    <a:pt x="9813049" y="639042"/>
                    <a:pt x="9753225" y="629038"/>
                  </a:cubicBezTo>
                  <a:cubicBezTo>
                    <a:pt x="9693404" y="618845"/>
                    <a:pt x="9637675" y="628898"/>
                    <a:pt x="9591376" y="648601"/>
                  </a:cubicBezTo>
                  <a:cubicBezTo>
                    <a:pt x="9556001" y="663537"/>
                    <a:pt x="9518120" y="663077"/>
                    <a:pt x="9472860" y="655936"/>
                  </a:cubicBezTo>
                  <a:cubicBezTo>
                    <a:pt x="9416283" y="647056"/>
                    <a:pt x="9357217" y="643578"/>
                    <a:pt x="9299788" y="636945"/>
                  </a:cubicBezTo>
                  <a:cubicBezTo>
                    <a:pt x="9287347" y="635531"/>
                    <a:pt x="9271710" y="632039"/>
                    <a:pt x="9264605" y="627087"/>
                  </a:cubicBezTo>
                  <a:cubicBezTo>
                    <a:pt x="9177661" y="565680"/>
                    <a:pt x="9051076" y="558473"/>
                    <a:pt x="8926435" y="549269"/>
                  </a:cubicBezTo>
                  <a:cubicBezTo>
                    <a:pt x="8850925" y="543595"/>
                    <a:pt x="8774954" y="539613"/>
                    <a:pt x="8698934" y="536583"/>
                  </a:cubicBezTo>
                  <a:cubicBezTo>
                    <a:pt x="8673232" y="535428"/>
                    <a:pt x="8645916" y="537050"/>
                    <a:pt x="8622862" y="541563"/>
                  </a:cubicBezTo>
                  <a:cubicBezTo>
                    <a:pt x="8574890" y="551069"/>
                    <a:pt x="8530403" y="564380"/>
                    <a:pt x="8482784" y="574094"/>
                  </a:cubicBezTo>
                  <a:cubicBezTo>
                    <a:pt x="8464923" y="577929"/>
                    <a:pt x="8442157" y="576927"/>
                    <a:pt x="8421565" y="576610"/>
                  </a:cubicBezTo>
                  <a:cubicBezTo>
                    <a:pt x="8385152" y="576229"/>
                    <a:pt x="8345023" y="569546"/>
                    <a:pt x="8313469" y="574762"/>
                  </a:cubicBezTo>
                  <a:cubicBezTo>
                    <a:pt x="8231431" y="588203"/>
                    <a:pt x="8155671" y="580227"/>
                    <a:pt x="8079520" y="558685"/>
                  </a:cubicBezTo>
                  <a:cubicBezTo>
                    <a:pt x="7972906" y="528487"/>
                    <a:pt x="7870782" y="525043"/>
                    <a:pt x="7773327" y="558854"/>
                  </a:cubicBezTo>
                  <a:cubicBezTo>
                    <a:pt x="7729470" y="574107"/>
                    <a:pt x="7688069" y="563543"/>
                    <a:pt x="7652477" y="547561"/>
                  </a:cubicBezTo>
                  <a:cubicBezTo>
                    <a:pt x="7611494" y="529005"/>
                    <a:pt x="7570974" y="522685"/>
                    <a:pt x="7522274" y="532150"/>
                  </a:cubicBezTo>
                  <a:cubicBezTo>
                    <a:pt x="7511488" y="534257"/>
                    <a:pt x="7496511" y="532136"/>
                    <a:pt x="7484080" y="530532"/>
                  </a:cubicBezTo>
                  <a:cubicBezTo>
                    <a:pt x="7413133" y="522044"/>
                    <a:pt x="7341987" y="510303"/>
                    <a:pt x="7282277" y="540177"/>
                  </a:cubicBezTo>
                  <a:cubicBezTo>
                    <a:pt x="7270558" y="546051"/>
                    <a:pt x="7251336" y="547713"/>
                    <a:pt x="7235690" y="551282"/>
                  </a:cubicBezTo>
                  <a:cubicBezTo>
                    <a:pt x="7170161" y="565782"/>
                    <a:pt x="7172820" y="564203"/>
                    <a:pt x="7116339" y="539494"/>
                  </a:cubicBezTo>
                  <a:cubicBezTo>
                    <a:pt x="7086841" y="526502"/>
                    <a:pt x="7045980" y="512724"/>
                    <a:pt x="7011067" y="511848"/>
                  </a:cubicBezTo>
                  <a:cubicBezTo>
                    <a:pt x="6800473" y="506533"/>
                    <a:pt x="6601893" y="468653"/>
                    <a:pt x="6403234" y="432296"/>
                  </a:cubicBezTo>
                  <a:cubicBezTo>
                    <a:pt x="6280760" y="409851"/>
                    <a:pt x="6160432" y="402592"/>
                    <a:pt x="6036273" y="412301"/>
                  </a:cubicBezTo>
                  <a:cubicBezTo>
                    <a:pt x="5946471" y="419425"/>
                    <a:pt x="5863077" y="395593"/>
                    <a:pt x="5780467" y="377910"/>
                  </a:cubicBezTo>
                  <a:cubicBezTo>
                    <a:pt x="5763357" y="374343"/>
                    <a:pt x="5747757" y="363033"/>
                    <a:pt x="5739051" y="353609"/>
                  </a:cubicBezTo>
                  <a:cubicBezTo>
                    <a:pt x="5707675" y="320294"/>
                    <a:pt x="5653252" y="312483"/>
                    <a:pt x="5583566" y="321995"/>
                  </a:cubicBezTo>
                  <a:cubicBezTo>
                    <a:pt x="5528347" y="329404"/>
                    <a:pt x="5477716" y="340486"/>
                    <a:pt x="5432030" y="362512"/>
                  </a:cubicBezTo>
                  <a:cubicBezTo>
                    <a:pt x="5378421" y="388318"/>
                    <a:pt x="5322767" y="418026"/>
                    <a:pt x="5241398" y="425781"/>
                  </a:cubicBezTo>
                  <a:cubicBezTo>
                    <a:pt x="5206262" y="429089"/>
                    <a:pt x="5176131" y="428273"/>
                    <a:pt x="5139710" y="421022"/>
                  </a:cubicBezTo>
                  <a:cubicBezTo>
                    <a:pt x="5069048" y="407018"/>
                    <a:pt x="4997864" y="396037"/>
                    <a:pt x="4929402" y="424310"/>
                  </a:cubicBezTo>
                  <a:cubicBezTo>
                    <a:pt x="4891785" y="439890"/>
                    <a:pt x="4841650" y="448519"/>
                    <a:pt x="4782793" y="441046"/>
                  </a:cubicBezTo>
                  <a:cubicBezTo>
                    <a:pt x="4709316" y="431663"/>
                    <a:pt x="4641426" y="442031"/>
                    <a:pt x="4577594" y="459290"/>
                  </a:cubicBezTo>
                  <a:cubicBezTo>
                    <a:pt x="4554816" y="465538"/>
                    <a:pt x="4527069" y="468279"/>
                    <a:pt x="4500826" y="470529"/>
                  </a:cubicBezTo>
                  <a:cubicBezTo>
                    <a:pt x="4440199" y="475746"/>
                    <a:pt x="4379252" y="479993"/>
                    <a:pt x="4317973" y="483649"/>
                  </a:cubicBezTo>
                  <a:cubicBezTo>
                    <a:pt x="4267762" y="486741"/>
                    <a:pt x="4217264" y="488292"/>
                    <a:pt x="4166722" y="490602"/>
                  </a:cubicBezTo>
                  <a:cubicBezTo>
                    <a:pt x="4111394" y="493045"/>
                    <a:pt x="4067073" y="503124"/>
                    <a:pt x="4042814" y="530660"/>
                  </a:cubicBezTo>
                  <a:cubicBezTo>
                    <a:pt x="4034996" y="539407"/>
                    <a:pt x="4017001" y="545715"/>
                    <a:pt x="4002653" y="552594"/>
                  </a:cubicBezTo>
                  <a:cubicBezTo>
                    <a:pt x="3992459" y="557592"/>
                    <a:pt x="3979023" y="561086"/>
                    <a:pt x="3969549" y="566312"/>
                  </a:cubicBezTo>
                  <a:cubicBezTo>
                    <a:pt x="3919896" y="593854"/>
                    <a:pt x="3870968" y="621622"/>
                    <a:pt x="3821685" y="649183"/>
                  </a:cubicBezTo>
                  <a:cubicBezTo>
                    <a:pt x="3816761" y="651788"/>
                    <a:pt x="3811445" y="654943"/>
                    <a:pt x="3805138" y="655947"/>
                  </a:cubicBezTo>
                  <a:cubicBezTo>
                    <a:pt x="3739817" y="666451"/>
                    <a:pt x="3673801" y="676154"/>
                    <a:pt x="3609177" y="687459"/>
                  </a:cubicBezTo>
                  <a:cubicBezTo>
                    <a:pt x="3584288" y="691878"/>
                    <a:pt x="3558597" y="697589"/>
                    <a:pt x="3539727" y="706521"/>
                  </a:cubicBezTo>
                  <a:cubicBezTo>
                    <a:pt x="3496714" y="726780"/>
                    <a:pt x="3457268" y="749132"/>
                    <a:pt x="3396572" y="755681"/>
                  </a:cubicBezTo>
                  <a:cubicBezTo>
                    <a:pt x="3378807" y="757611"/>
                    <a:pt x="3357809" y="758036"/>
                    <a:pt x="3341054" y="754679"/>
                  </a:cubicBezTo>
                  <a:cubicBezTo>
                    <a:pt x="3272962" y="740809"/>
                    <a:pt x="3206471" y="724541"/>
                    <a:pt x="3138775" y="710120"/>
                  </a:cubicBezTo>
                  <a:cubicBezTo>
                    <a:pt x="3095820" y="701191"/>
                    <a:pt x="3056969" y="691141"/>
                    <a:pt x="3037283" y="666453"/>
                  </a:cubicBezTo>
                  <a:cubicBezTo>
                    <a:pt x="3031764" y="659487"/>
                    <a:pt x="3015626" y="651391"/>
                    <a:pt x="3002117" y="649347"/>
                  </a:cubicBezTo>
                  <a:cubicBezTo>
                    <a:pt x="2915220" y="636209"/>
                    <a:pt x="2829194" y="627503"/>
                    <a:pt x="2747294" y="652400"/>
                  </a:cubicBezTo>
                  <a:cubicBezTo>
                    <a:pt x="2730084" y="657794"/>
                    <a:pt x="2698519" y="656140"/>
                    <a:pt x="2676273" y="652304"/>
                  </a:cubicBezTo>
                  <a:cubicBezTo>
                    <a:pt x="2590546" y="637890"/>
                    <a:pt x="2508883" y="630176"/>
                    <a:pt x="2432360" y="657836"/>
                  </a:cubicBezTo>
                  <a:cubicBezTo>
                    <a:pt x="2423352" y="661179"/>
                    <a:pt x="2395274" y="656272"/>
                    <a:pt x="2382311" y="650824"/>
                  </a:cubicBezTo>
                  <a:cubicBezTo>
                    <a:pt x="2257393" y="597728"/>
                    <a:pt x="2187724" y="592930"/>
                    <a:pt x="2055134" y="630053"/>
                  </a:cubicBezTo>
                  <a:cubicBezTo>
                    <a:pt x="2046542" y="632464"/>
                    <a:pt x="2035364" y="635121"/>
                    <a:pt x="2031829" y="639324"/>
                  </a:cubicBezTo>
                  <a:cubicBezTo>
                    <a:pt x="2007977" y="666120"/>
                    <a:pt x="1960229" y="664380"/>
                    <a:pt x="1912764" y="664183"/>
                  </a:cubicBezTo>
                  <a:cubicBezTo>
                    <a:pt x="1860521" y="663924"/>
                    <a:pt x="1808236" y="664426"/>
                    <a:pt x="1755637" y="663960"/>
                  </a:cubicBezTo>
                  <a:cubicBezTo>
                    <a:pt x="1746439" y="663859"/>
                    <a:pt x="1736243" y="661799"/>
                    <a:pt x="1727159" y="659605"/>
                  </a:cubicBezTo>
                  <a:cubicBezTo>
                    <a:pt x="1692256" y="651480"/>
                    <a:pt x="1658604" y="640559"/>
                    <a:pt x="1622470" y="634850"/>
                  </a:cubicBezTo>
                  <a:cubicBezTo>
                    <a:pt x="1544362" y="622552"/>
                    <a:pt x="1469248" y="602210"/>
                    <a:pt x="1385955" y="604522"/>
                  </a:cubicBezTo>
                  <a:cubicBezTo>
                    <a:pt x="1371585" y="604913"/>
                    <a:pt x="1355357" y="598530"/>
                    <a:pt x="1340055" y="595629"/>
                  </a:cubicBezTo>
                  <a:cubicBezTo>
                    <a:pt x="1312351" y="590552"/>
                    <a:pt x="1285460" y="583993"/>
                    <a:pt x="1257271" y="581180"/>
                  </a:cubicBezTo>
                  <a:cubicBezTo>
                    <a:pt x="1182583" y="573830"/>
                    <a:pt x="1107142" y="566824"/>
                    <a:pt x="1031914" y="562692"/>
                  </a:cubicBezTo>
                  <a:cubicBezTo>
                    <a:pt x="995593" y="560597"/>
                    <a:pt x="958880" y="565923"/>
                    <a:pt x="922031" y="566853"/>
                  </a:cubicBezTo>
                  <a:cubicBezTo>
                    <a:pt x="905446" y="567320"/>
                    <a:pt x="878533" y="568199"/>
                    <a:pt x="873250" y="563724"/>
                  </a:cubicBezTo>
                  <a:cubicBezTo>
                    <a:pt x="832343" y="529722"/>
                    <a:pt x="772202" y="532674"/>
                    <a:pt x="711627" y="529880"/>
                  </a:cubicBezTo>
                  <a:cubicBezTo>
                    <a:pt x="577999" y="523641"/>
                    <a:pt x="447408" y="543696"/>
                    <a:pt x="311112" y="525106"/>
                  </a:cubicBezTo>
                  <a:cubicBezTo>
                    <a:pt x="271645" y="519795"/>
                    <a:pt x="226936" y="530235"/>
                    <a:pt x="184145" y="532188"/>
                  </a:cubicBezTo>
                  <a:cubicBezTo>
                    <a:pt x="162015" y="533128"/>
                    <a:pt x="137665" y="534333"/>
                    <a:pt x="116886" y="530572"/>
                  </a:cubicBezTo>
                  <a:cubicBezTo>
                    <a:pt x="84810" y="524693"/>
                    <a:pt x="54011" y="515448"/>
                    <a:pt x="23941" y="506433"/>
                  </a:cubicBezTo>
                  <a:lnTo>
                    <a:pt x="0" y="502149"/>
                  </a:lnTo>
                  <a:close/>
                </a:path>
              </a:pathLst>
            </a:custGeom>
            <a:solidFill>
              <a:srgbClr val="FFFFFF"/>
            </a:solidFill>
            <a:ln w="12700" cap="flat" cmpd="sng" algn="ctr">
              <a:noFill/>
              <a:prstDash val="solid"/>
              <a:miter lim="800000"/>
            </a:ln>
            <a:effectLst>
              <a:outerShdw blurRad="381000" dist="152400" dir="5400000" algn="t" rotWithShape="0">
                <a:prstClr val="black">
                  <a:alpha val="1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9A1F0E66-9B5E-4980-8AEC-B4D144B487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959818"/>
              <a:ext cx="12192000" cy="757168"/>
            </a:xfrm>
            <a:custGeom>
              <a:avLst/>
              <a:gdLst>
                <a:gd name="connsiteX0" fmla="*/ 0 w 12192000"/>
                <a:gd name="connsiteY0" fmla="*/ 0 h 757168"/>
                <a:gd name="connsiteX1" fmla="*/ 41653 w 12192000"/>
                <a:gd name="connsiteY1" fmla="*/ 6945 h 757168"/>
                <a:gd name="connsiteX2" fmla="*/ 81317 w 12192000"/>
                <a:gd name="connsiteY2" fmla="*/ 15509 h 757168"/>
                <a:gd name="connsiteX3" fmla="*/ 114150 w 12192000"/>
                <a:gd name="connsiteY3" fmla="*/ 28105 h 757168"/>
                <a:gd name="connsiteX4" fmla="*/ 214865 w 12192000"/>
                <a:gd name="connsiteY4" fmla="*/ 58374 h 757168"/>
                <a:gd name="connsiteX5" fmla="*/ 299237 w 12192000"/>
                <a:gd name="connsiteY5" fmla="*/ 63560 h 757168"/>
                <a:gd name="connsiteX6" fmla="*/ 415570 w 12192000"/>
                <a:gd name="connsiteY6" fmla="*/ 83774 h 757168"/>
                <a:gd name="connsiteX7" fmla="*/ 633210 w 12192000"/>
                <a:gd name="connsiteY7" fmla="*/ 109108 h 757168"/>
                <a:gd name="connsiteX8" fmla="*/ 677567 w 12192000"/>
                <a:gd name="connsiteY8" fmla="*/ 119446 h 757168"/>
                <a:gd name="connsiteX9" fmla="*/ 946429 w 12192000"/>
                <a:gd name="connsiteY9" fmla="*/ 171502 h 757168"/>
                <a:gd name="connsiteX10" fmla="*/ 1163367 w 12192000"/>
                <a:gd name="connsiteY10" fmla="*/ 182106 h 757168"/>
                <a:gd name="connsiteX11" fmla="*/ 1180337 w 12192000"/>
                <a:gd name="connsiteY11" fmla="*/ 181279 h 757168"/>
                <a:gd name="connsiteX12" fmla="*/ 1263939 w 12192000"/>
                <a:gd name="connsiteY12" fmla="*/ 173070 h 757168"/>
                <a:gd name="connsiteX13" fmla="*/ 1392213 w 12192000"/>
                <a:gd name="connsiteY13" fmla="*/ 183225 h 757168"/>
                <a:gd name="connsiteX14" fmla="*/ 1479752 w 12192000"/>
                <a:gd name="connsiteY14" fmla="*/ 205174 h 757168"/>
                <a:gd name="connsiteX15" fmla="*/ 1589813 w 12192000"/>
                <a:gd name="connsiteY15" fmla="*/ 211706 h 757168"/>
                <a:gd name="connsiteX16" fmla="*/ 1716264 w 12192000"/>
                <a:gd name="connsiteY16" fmla="*/ 207459 h 757168"/>
                <a:gd name="connsiteX17" fmla="*/ 1772900 w 12192000"/>
                <a:gd name="connsiteY17" fmla="*/ 208137 h 757168"/>
                <a:gd name="connsiteX18" fmla="*/ 1929319 w 12192000"/>
                <a:gd name="connsiteY18" fmla="*/ 193822 h 757168"/>
                <a:gd name="connsiteX19" fmla="*/ 2021514 w 12192000"/>
                <a:gd name="connsiteY19" fmla="*/ 204186 h 757168"/>
                <a:gd name="connsiteX20" fmla="*/ 2111753 w 12192000"/>
                <a:gd name="connsiteY20" fmla="*/ 223797 h 757168"/>
                <a:gd name="connsiteX21" fmla="*/ 2169356 w 12192000"/>
                <a:gd name="connsiteY21" fmla="*/ 241125 h 757168"/>
                <a:gd name="connsiteX22" fmla="*/ 2286638 w 12192000"/>
                <a:gd name="connsiteY22" fmla="*/ 257382 h 757168"/>
                <a:gd name="connsiteX23" fmla="*/ 2308368 w 12192000"/>
                <a:gd name="connsiteY23" fmla="*/ 256995 h 757168"/>
                <a:gd name="connsiteX24" fmla="*/ 2660621 w 12192000"/>
                <a:gd name="connsiteY24" fmla="*/ 262863 h 757168"/>
                <a:gd name="connsiteX25" fmla="*/ 2801134 w 12192000"/>
                <a:gd name="connsiteY25" fmla="*/ 250006 h 757168"/>
                <a:gd name="connsiteX26" fmla="*/ 2830994 w 12192000"/>
                <a:gd name="connsiteY26" fmla="*/ 249091 h 757168"/>
                <a:gd name="connsiteX27" fmla="*/ 3129084 w 12192000"/>
                <a:gd name="connsiteY27" fmla="*/ 242009 h 757168"/>
                <a:gd name="connsiteX28" fmla="*/ 3162162 w 12192000"/>
                <a:gd name="connsiteY28" fmla="*/ 242789 h 757168"/>
                <a:gd name="connsiteX29" fmla="*/ 3254072 w 12192000"/>
                <a:gd name="connsiteY29" fmla="*/ 251612 h 757168"/>
                <a:gd name="connsiteX30" fmla="*/ 3473491 w 12192000"/>
                <a:gd name="connsiteY30" fmla="*/ 221903 h 757168"/>
                <a:gd name="connsiteX31" fmla="*/ 3691860 w 12192000"/>
                <a:gd name="connsiteY31" fmla="*/ 219228 h 757168"/>
                <a:gd name="connsiteX32" fmla="*/ 3811494 w 12192000"/>
                <a:gd name="connsiteY32" fmla="*/ 225691 h 757168"/>
                <a:gd name="connsiteX33" fmla="*/ 3897533 w 12192000"/>
                <a:gd name="connsiteY33" fmla="*/ 220087 h 757168"/>
                <a:gd name="connsiteX34" fmla="*/ 4109430 w 12192000"/>
                <a:gd name="connsiteY34" fmla="*/ 200477 h 757168"/>
                <a:gd name="connsiteX35" fmla="*/ 4208772 w 12192000"/>
                <a:gd name="connsiteY35" fmla="*/ 200914 h 757168"/>
                <a:gd name="connsiteX36" fmla="*/ 4314641 w 12192000"/>
                <a:gd name="connsiteY36" fmla="*/ 196159 h 757168"/>
                <a:gd name="connsiteX37" fmla="*/ 4577622 w 12192000"/>
                <a:gd name="connsiteY37" fmla="*/ 163774 h 757168"/>
                <a:gd name="connsiteX38" fmla="*/ 4790345 w 12192000"/>
                <a:gd name="connsiteY38" fmla="*/ 177592 h 757168"/>
                <a:gd name="connsiteX39" fmla="*/ 4926164 w 12192000"/>
                <a:gd name="connsiteY39" fmla="*/ 184139 h 757168"/>
                <a:gd name="connsiteX40" fmla="*/ 5088812 w 12192000"/>
                <a:gd name="connsiteY40" fmla="*/ 177401 h 757168"/>
                <a:gd name="connsiteX41" fmla="*/ 5222466 w 12192000"/>
                <a:gd name="connsiteY41" fmla="*/ 162082 h 757168"/>
                <a:gd name="connsiteX42" fmla="*/ 5406528 w 12192000"/>
                <a:gd name="connsiteY42" fmla="*/ 153987 h 757168"/>
                <a:gd name="connsiteX43" fmla="*/ 5590716 w 12192000"/>
                <a:gd name="connsiteY43" fmla="*/ 129490 h 757168"/>
                <a:gd name="connsiteX44" fmla="*/ 5719429 w 12192000"/>
                <a:gd name="connsiteY44" fmla="*/ 110099 h 757168"/>
                <a:gd name="connsiteX45" fmla="*/ 5897895 w 12192000"/>
                <a:gd name="connsiteY45" fmla="*/ 96368 h 757168"/>
                <a:gd name="connsiteX46" fmla="*/ 6169957 w 12192000"/>
                <a:gd name="connsiteY46" fmla="*/ 94411 h 757168"/>
                <a:gd name="connsiteX47" fmla="*/ 6294827 w 12192000"/>
                <a:gd name="connsiteY47" fmla="*/ 99236 h 757168"/>
                <a:gd name="connsiteX48" fmla="*/ 6494261 w 12192000"/>
                <a:gd name="connsiteY48" fmla="*/ 71724 h 757168"/>
                <a:gd name="connsiteX49" fmla="*/ 6579627 w 12192000"/>
                <a:gd name="connsiteY49" fmla="*/ 57883 h 757168"/>
                <a:gd name="connsiteX50" fmla="*/ 6654800 w 12192000"/>
                <a:gd name="connsiteY50" fmla="*/ 77086 h 757168"/>
                <a:gd name="connsiteX51" fmla="*/ 6703059 w 12192000"/>
                <a:gd name="connsiteY51" fmla="*/ 97166 h 757168"/>
                <a:gd name="connsiteX52" fmla="*/ 6859445 w 12192000"/>
                <a:gd name="connsiteY52" fmla="*/ 90481 h 757168"/>
                <a:gd name="connsiteX53" fmla="*/ 7025414 w 12192000"/>
                <a:gd name="connsiteY53" fmla="*/ 83536 h 757168"/>
                <a:gd name="connsiteX54" fmla="*/ 7144137 w 12192000"/>
                <a:gd name="connsiteY54" fmla="*/ 79264 h 757168"/>
                <a:gd name="connsiteX55" fmla="*/ 7291235 w 12192000"/>
                <a:gd name="connsiteY55" fmla="*/ 95367 h 757168"/>
                <a:gd name="connsiteX56" fmla="*/ 7407395 w 12192000"/>
                <a:gd name="connsiteY56" fmla="*/ 104888 h 757168"/>
                <a:gd name="connsiteX57" fmla="*/ 7500837 w 12192000"/>
                <a:gd name="connsiteY57" fmla="*/ 119515 h 757168"/>
                <a:gd name="connsiteX58" fmla="*/ 7533567 w 12192000"/>
                <a:gd name="connsiteY58" fmla="*/ 126955 h 757168"/>
                <a:gd name="connsiteX59" fmla="*/ 7792910 w 12192000"/>
                <a:gd name="connsiteY59" fmla="*/ 185188 h 757168"/>
                <a:gd name="connsiteX60" fmla="*/ 8070699 w 12192000"/>
                <a:gd name="connsiteY60" fmla="*/ 235423 h 757168"/>
                <a:gd name="connsiteX61" fmla="*/ 8253177 w 12192000"/>
                <a:gd name="connsiteY61" fmla="*/ 222473 h 757168"/>
                <a:gd name="connsiteX62" fmla="*/ 8320683 w 12192000"/>
                <a:gd name="connsiteY62" fmla="*/ 226393 h 757168"/>
                <a:gd name="connsiteX63" fmla="*/ 8631438 w 12192000"/>
                <a:gd name="connsiteY63" fmla="*/ 237528 h 757168"/>
                <a:gd name="connsiteX64" fmla="*/ 8686410 w 12192000"/>
                <a:gd name="connsiteY64" fmla="*/ 234877 h 757168"/>
                <a:gd name="connsiteX65" fmla="*/ 8980658 w 12192000"/>
                <a:gd name="connsiteY65" fmla="*/ 273001 h 757168"/>
                <a:gd name="connsiteX66" fmla="*/ 9087625 w 12192000"/>
                <a:gd name="connsiteY66" fmla="*/ 282423 h 757168"/>
                <a:gd name="connsiteX67" fmla="*/ 9186017 w 12192000"/>
                <a:gd name="connsiteY67" fmla="*/ 293875 h 757168"/>
                <a:gd name="connsiteX68" fmla="*/ 9323931 w 12192000"/>
                <a:gd name="connsiteY68" fmla="*/ 302628 h 757168"/>
                <a:gd name="connsiteX69" fmla="*/ 9467213 w 12192000"/>
                <a:gd name="connsiteY69" fmla="*/ 307275 h 757168"/>
                <a:gd name="connsiteX70" fmla="*/ 9626826 w 12192000"/>
                <a:gd name="connsiteY70" fmla="*/ 316213 h 757168"/>
                <a:gd name="connsiteX71" fmla="*/ 9689696 w 12192000"/>
                <a:gd name="connsiteY71" fmla="*/ 324467 h 757168"/>
                <a:gd name="connsiteX72" fmla="*/ 9860526 w 12192000"/>
                <a:gd name="connsiteY72" fmla="*/ 329986 h 757168"/>
                <a:gd name="connsiteX73" fmla="*/ 9949775 w 12192000"/>
                <a:gd name="connsiteY73" fmla="*/ 340386 h 757168"/>
                <a:gd name="connsiteX74" fmla="*/ 10097252 w 12192000"/>
                <a:gd name="connsiteY74" fmla="*/ 349262 h 757168"/>
                <a:gd name="connsiteX75" fmla="*/ 10145261 w 12192000"/>
                <a:gd name="connsiteY75" fmla="*/ 353113 h 757168"/>
                <a:gd name="connsiteX76" fmla="*/ 10188159 w 12192000"/>
                <a:gd name="connsiteY76" fmla="*/ 356124 h 757168"/>
                <a:gd name="connsiteX77" fmla="*/ 10336144 w 12192000"/>
                <a:gd name="connsiteY77" fmla="*/ 348235 h 757168"/>
                <a:gd name="connsiteX78" fmla="*/ 10466847 w 12192000"/>
                <a:gd name="connsiteY78" fmla="*/ 354131 h 757168"/>
                <a:gd name="connsiteX79" fmla="*/ 10696514 w 12192000"/>
                <a:gd name="connsiteY79" fmla="*/ 353575 h 757168"/>
                <a:gd name="connsiteX80" fmla="*/ 10746932 w 12192000"/>
                <a:gd name="connsiteY80" fmla="*/ 360606 h 757168"/>
                <a:gd name="connsiteX81" fmla="*/ 10905388 w 12192000"/>
                <a:gd name="connsiteY81" fmla="*/ 370627 h 757168"/>
                <a:gd name="connsiteX82" fmla="*/ 10995602 w 12192000"/>
                <a:gd name="connsiteY82" fmla="*/ 376691 h 757168"/>
                <a:gd name="connsiteX83" fmla="*/ 11107647 w 12192000"/>
                <a:gd name="connsiteY83" fmla="*/ 373405 h 757168"/>
                <a:gd name="connsiteX84" fmla="*/ 11302440 w 12192000"/>
                <a:gd name="connsiteY84" fmla="*/ 364156 h 757168"/>
                <a:gd name="connsiteX85" fmla="*/ 11353613 w 12192000"/>
                <a:gd name="connsiteY85" fmla="*/ 363785 h 757168"/>
                <a:gd name="connsiteX86" fmla="*/ 11447323 w 12192000"/>
                <a:gd name="connsiteY86" fmla="*/ 359346 h 757168"/>
                <a:gd name="connsiteX87" fmla="*/ 11464292 w 12192000"/>
                <a:gd name="connsiteY87" fmla="*/ 358519 h 757168"/>
                <a:gd name="connsiteX88" fmla="*/ 11607560 w 12192000"/>
                <a:gd name="connsiteY88" fmla="*/ 342370 h 757168"/>
                <a:gd name="connsiteX89" fmla="*/ 11681426 w 12192000"/>
                <a:gd name="connsiteY89" fmla="*/ 344335 h 757168"/>
                <a:gd name="connsiteX90" fmla="*/ 11893565 w 12192000"/>
                <a:gd name="connsiteY90" fmla="*/ 355261 h 757168"/>
                <a:gd name="connsiteX91" fmla="*/ 11983290 w 12192000"/>
                <a:gd name="connsiteY91" fmla="*/ 363588 h 757168"/>
                <a:gd name="connsiteX92" fmla="*/ 12192000 w 12192000"/>
                <a:gd name="connsiteY92" fmla="*/ 388018 h 757168"/>
                <a:gd name="connsiteX93" fmla="*/ 12192000 w 12192000"/>
                <a:gd name="connsiteY93" fmla="*/ 577115 h 757168"/>
                <a:gd name="connsiteX94" fmla="*/ 12157329 w 12192000"/>
                <a:gd name="connsiteY94" fmla="*/ 588862 h 757168"/>
                <a:gd name="connsiteX95" fmla="*/ 12066948 w 12192000"/>
                <a:gd name="connsiteY95" fmla="*/ 586034 h 757168"/>
                <a:gd name="connsiteX96" fmla="*/ 11911344 w 12192000"/>
                <a:gd name="connsiteY96" fmla="*/ 521599 h 757168"/>
                <a:gd name="connsiteX97" fmla="*/ 11847823 w 12192000"/>
                <a:gd name="connsiteY97" fmla="*/ 511785 h 757168"/>
                <a:gd name="connsiteX98" fmla="*/ 11737547 w 12192000"/>
                <a:gd name="connsiteY98" fmla="*/ 502380 h 757168"/>
                <a:gd name="connsiteX99" fmla="*/ 11636052 w 12192000"/>
                <a:gd name="connsiteY99" fmla="*/ 514993 h 757168"/>
                <a:gd name="connsiteX100" fmla="*/ 11394706 w 12192000"/>
                <a:gd name="connsiteY100" fmla="*/ 590867 h 757168"/>
                <a:gd name="connsiteX101" fmla="*/ 11354978 w 12192000"/>
                <a:gd name="connsiteY101" fmla="*/ 597561 h 757168"/>
                <a:gd name="connsiteX102" fmla="*/ 11285306 w 12192000"/>
                <a:gd name="connsiteY102" fmla="*/ 599825 h 757168"/>
                <a:gd name="connsiteX103" fmla="*/ 11008528 w 12192000"/>
                <a:gd name="connsiteY103" fmla="*/ 656670 h 757168"/>
                <a:gd name="connsiteX104" fmla="*/ 10948735 w 12192000"/>
                <a:gd name="connsiteY104" fmla="*/ 652964 h 757168"/>
                <a:gd name="connsiteX105" fmla="*/ 10850698 w 12192000"/>
                <a:gd name="connsiteY105" fmla="*/ 641721 h 757168"/>
                <a:gd name="connsiteX106" fmla="*/ 10744026 w 12192000"/>
                <a:gd name="connsiteY106" fmla="*/ 647769 h 757168"/>
                <a:gd name="connsiteX107" fmla="*/ 10666160 w 12192000"/>
                <a:gd name="connsiteY107" fmla="*/ 651891 h 757168"/>
                <a:gd name="connsiteX108" fmla="*/ 10450521 w 12192000"/>
                <a:gd name="connsiteY108" fmla="*/ 616552 h 757168"/>
                <a:gd name="connsiteX109" fmla="*/ 10271192 w 12192000"/>
                <a:gd name="connsiteY109" fmla="*/ 583498 h 757168"/>
                <a:gd name="connsiteX110" fmla="*/ 10246067 w 12192000"/>
                <a:gd name="connsiteY110" fmla="*/ 585423 h 757168"/>
                <a:gd name="connsiteX111" fmla="*/ 10005027 w 12192000"/>
                <a:gd name="connsiteY111" fmla="*/ 592252 h 757168"/>
                <a:gd name="connsiteX112" fmla="*/ 9898681 w 12192000"/>
                <a:gd name="connsiteY112" fmla="*/ 613195 h 757168"/>
                <a:gd name="connsiteX113" fmla="*/ 9753225 w 12192000"/>
                <a:gd name="connsiteY113" fmla="*/ 629038 h 757168"/>
                <a:gd name="connsiteX114" fmla="*/ 9591376 w 12192000"/>
                <a:gd name="connsiteY114" fmla="*/ 648601 h 757168"/>
                <a:gd name="connsiteX115" fmla="*/ 9472860 w 12192000"/>
                <a:gd name="connsiteY115" fmla="*/ 655936 h 757168"/>
                <a:gd name="connsiteX116" fmla="*/ 9299788 w 12192000"/>
                <a:gd name="connsiteY116" fmla="*/ 636945 h 757168"/>
                <a:gd name="connsiteX117" fmla="*/ 9264605 w 12192000"/>
                <a:gd name="connsiteY117" fmla="*/ 627087 h 757168"/>
                <a:gd name="connsiteX118" fmla="*/ 8926435 w 12192000"/>
                <a:gd name="connsiteY118" fmla="*/ 549269 h 757168"/>
                <a:gd name="connsiteX119" fmla="*/ 8698934 w 12192000"/>
                <a:gd name="connsiteY119" fmla="*/ 536583 h 757168"/>
                <a:gd name="connsiteX120" fmla="*/ 8622862 w 12192000"/>
                <a:gd name="connsiteY120" fmla="*/ 541563 h 757168"/>
                <a:gd name="connsiteX121" fmla="*/ 8482784 w 12192000"/>
                <a:gd name="connsiteY121" fmla="*/ 574094 h 757168"/>
                <a:gd name="connsiteX122" fmla="*/ 8421565 w 12192000"/>
                <a:gd name="connsiteY122" fmla="*/ 576610 h 757168"/>
                <a:gd name="connsiteX123" fmla="*/ 8313469 w 12192000"/>
                <a:gd name="connsiteY123" fmla="*/ 574762 h 757168"/>
                <a:gd name="connsiteX124" fmla="*/ 8079520 w 12192000"/>
                <a:gd name="connsiteY124" fmla="*/ 558685 h 757168"/>
                <a:gd name="connsiteX125" fmla="*/ 7773327 w 12192000"/>
                <a:gd name="connsiteY125" fmla="*/ 558854 h 757168"/>
                <a:gd name="connsiteX126" fmla="*/ 7652477 w 12192000"/>
                <a:gd name="connsiteY126" fmla="*/ 547561 h 757168"/>
                <a:gd name="connsiteX127" fmla="*/ 7522274 w 12192000"/>
                <a:gd name="connsiteY127" fmla="*/ 532150 h 757168"/>
                <a:gd name="connsiteX128" fmla="*/ 7484080 w 12192000"/>
                <a:gd name="connsiteY128" fmla="*/ 530532 h 757168"/>
                <a:gd name="connsiteX129" fmla="*/ 7282277 w 12192000"/>
                <a:gd name="connsiteY129" fmla="*/ 540177 h 757168"/>
                <a:gd name="connsiteX130" fmla="*/ 7235690 w 12192000"/>
                <a:gd name="connsiteY130" fmla="*/ 551282 h 757168"/>
                <a:gd name="connsiteX131" fmla="*/ 7116339 w 12192000"/>
                <a:gd name="connsiteY131" fmla="*/ 539494 h 757168"/>
                <a:gd name="connsiteX132" fmla="*/ 7011067 w 12192000"/>
                <a:gd name="connsiteY132" fmla="*/ 511848 h 757168"/>
                <a:gd name="connsiteX133" fmla="*/ 6403234 w 12192000"/>
                <a:gd name="connsiteY133" fmla="*/ 432296 h 757168"/>
                <a:gd name="connsiteX134" fmla="*/ 6036273 w 12192000"/>
                <a:gd name="connsiteY134" fmla="*/ 412301 h 757168"/>
                <a:gd name="connsiteX135" fmla="*/ 5780467 w 12192000"/>
                <a:gd name="connsiteY135" fmla="*/ 377910 h 757168"/>
                <a:gd name="connsiteX136" fmla="*/ 5739051 w 12192000"/>
                <a:gd name="connsiteY136" fmla="*/ 353609 h 757168"/>
                <a:gd name="connsiteX137" fmla="*/ 5583566 w 12192000"/>
                <a:gd name="connsiteY137" fmla="*/ 321995 h 757168"/>
                <a:gd name="connsiteX138" fmla="*/ 5432030 w 12192000"/>
                <a:gd name="connsiteY138" fmla="*/ 362512 h 757168"/>
                <a:gd name="connsiteX139" fmla="*/ 5241398 w 12192000"/>
                <a:gd name="connsiteY139" fmla="*/ 425781 h 757168"/>
                <a:gd name="connsiteX140" fmla="*/ 5139710 w 12192000"/>
                <a:gd name="connsiteY140" fmla="*/ 421022 h 757168"/>
                <a:gd name="connsiteX141" fmla="*/ 4929402 w 12192000"/>
                <a:gd name="connsiteY141" fmla="*/ 424310 h 757168"/>
                <a:gd name="connsiteX142" fmla="*/ 4782793 w 12192000"/>
                <a:gd name="connsiteY142" fmla="*/ 441046 h 757168"/>
                <a:gd name="connsiteX143" fmla="*/ 4577594 w 12192000"/>
                <a:gd name="connsiteY143" fmla="*/ 459290 h 757168"/>
                <a:gd name="connsiteX144" fmla="*/ 4500826 w 12192000"/>
                <a:gd name="connsiteY144" fmla="*/ 470529 h 757168"/>
                <a:gd name="connsiteX145" fmla="*/ 4317973 w 12192000"/>
                <a:gd name="connsiteY145" fmla="*/ 483649 h 757168"/>
                <a:gd name="connsiteX146" fmla="*/ 4166722 w 12192000"/>
                <a:gd name="connsiteY146" fmla="*/ 490602 h 757168"/>
                <a:gd name="connsiteX147" fmla="*/ 4042814 w 12192000"/>
                <a:gd name="connsiteY147" fmla="*/ 530660 h 757168"/>
                <a:gd name="connsiteX148" fmla="*/ 4002653 w 12192000"/>
                <a:gd name="connsiteY148" fmla="*/ 552594 h 757168"/>
                <a:gd name="connsiteX149" fmla="*/ 3969549 w 12192000"/>
                <a:gd name="connsiteY149" fmla="*/ 566312 h 757168"/>
                <a:gd name="connsiteX150" fmla="*/ 3821685 w 12192000"/>
                <a:gd name="connsiteY150" fmla="*/ 649183 h 757168"/>
                <a:gd name="connsiteX151" fmla="*/ 3805138 w 12192000"/>
                <a:gd name="connsiteY151" fmla="*/ 655947 h 757168"/>
                <a:gd name="connsiteX152" fmla="*/ 3609177 w 12192000"/>
                <a:gd name="connsiteY152" fmla="*/ 687459 h 757168"/>
                <a:gd name="connsiteX153" fmla="*/ 3539727 w 12192000"/>
                <a:gd name="connsiteY153" fmla="*/ 706521 h 757168"/>
                <a:gd name="connsiteX154" fmla="*/ 3396572 w 12192000"/>
                <a:gd name="connsiteY154" fmla="*/ 755681 h 757168"/>
                <a:gd name="connsiteX155" fmla="*/ 3341054 w 12192000"/>
                <a:gd name="connsiteY155" fmla="*/ 754679 h 757168"/>
                <a:gd name="connsiteX156" fmla="*/ 3138775 w 12192000"/>
                <a:gd name="connsiteY156" fmla="*/ 710120 h 757168"/>
                <a:gd name="connsiteX157" fmla="*/ 3037283 w 12192000"/>
                <a:gd name="connsiteY157" fmla="*/ 666453 h 757168"/>
                <a:gd name="connsiteX158" fmla="*/ 3002117 w 12192000"/>
                <a:gd name="connsiteY158" fmla="*/ 649347 h 757168"/>
                <a:gd name="connsiteX159" fmla="*/ 2747294 w 12192000"/>
                <a:gd name="connsiteY159" fmla="*/ 652400 h 757168"/>
                <a:gd name="connsiteX160" fmla="*/ 2676273 w 12192000"/>
                <a:gd name="connsiteY160" fmla="*/ 652304 h 757168"/>
                <a:gd name="connsiteX161" fmla="*/ 2432360 w 12192000"/>
                <a:gd name="connsiteY161" fmla="*/ 657836 h 757168"/>
                <a:gd name="connsiteX162" fmla="*/ 2382311 w 12192000"/>
                <a:gd name="connsiteY162" fmla="*/ 650824 h 757168"/>
                <a:gd name="connsiteX163" fmla="*/ 2055134 w 12192000"/>
                <a:gd name="connsiteY163" fmla="*/ 630053 h 757168"/>
                <a:gd name="connsiteX164" fmla="*/ 2031829 w 12192000"/>
                <a:gd name="connsiteY164" fmla="*/ 639324 h 757168"/>
                <a:gd name="connsiteX165" fmla="*/ 1912764 w 12192000"/>
                <a:gd name="connsiteY165" fmla="*/ 664183 h 757168"/>
                <a:gd name="connsiteX166" fmla="*/ 1755637 w 12192000"/>
                <a:gd name="connsiteY166" fmla="*/ 663960 h 757168"/>
                <a:gd name="connsiteX167" fmla="*/ 1727159 w 12192000"/>
                <a:gd name="connsiteY167" fmla="*/ 659605 h 757168"/>
                <a:gd name="connsiteX168" fmla="*/ 1622470 w 12192000"/>
                <a:gd name="connsiteY168" fmla="*/ 634850 h 757168"/>
                <a:gd name="connsiteX169" fmla="*/ 1385955 w 12192000"/>
                <a:gd name="connsiteY169" fmla="*/ 604522 h 757168"/>
                <a:gd name="connsiteX170" fmla="*/ 1340055 w 12192000"/>
                <a:gd name="connsiteY170" fmla="*/ 595629 h 757168"/>
                <a:gd name="connsiteX171" fmla="*/ 1257271 w 12192000"/>
                <a:gd name="connsiteY171" fmla="*/ 581180 h 757168"/>
                <a:gd name="connsiteX172" fmla="*/ 1031914 w 12192000"/>
                <a:gd name="connsiteY172" fmla="*/ 562692 h 757168"/>
                <a:gd name="connsiteX173" fmla="*/ 922031 w 12192000"/>
                <a:gd name="connsiteY173" fmla="*/ 566853 h 757168"/>
                <a:gd name="connsiteX174" fmla="*/ 873250 w 12192000"/>
                <a:gd name="connsiteY174" fmla="*/ 563724 h 757168"/>
                <a:gd name="connsiteX175" fmla="*/ 711627 w 12192000"/>
                <a:gd name="connsiteY175" fmla="*/ 529880 h 757168"/>
                <a:gd name="connsiteX176" fmla="*/ 311112 w 12192000"/>
                <a:gd name="connsiteY176" fmla="*/ 525106 h 757168"/>
                <a:gd name="connsiteX177" fmla="*/ 184145 w 12192000"/>
                <a:gd name="connsiteY177" fmla="*/ 532188 h 757168"/>
                <a:gd name="connsiteX178" fmla="*/ 116886 w 12192000"/>
                <a:gd name="connsiteY178" fmla="*/ 530572 h 757168"/>
                <a:gd name="connsiteX179" fmla="*/ 23941 w 12192000"/>
                <a:gd name="connsiteY179" fmla="*/ 506433 h 757168"/>
                <a:gd name="connsiteX180" fmla="*/ 0 w 12192000"/>
                <a:gd name="connsiteY180" fmla="*/ 502149 h 757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</a:cxnLst>
              <a:rect l="l" t="t" r="r" b="b"/>
              <a:pathLst>
                <a:path w="12192000" h="757168">
                  <a:moveTo>
                    <a:pt x="0" y="0"/>
                  </a:moveTo>
                  <a:lnTo>
                    <a:pt x="41653" y="6945"/>
                  </a:lnTo>
                  <a:cubicBezTo>
                    <a:pt x="55151" y="9178"/>
                    <a:pt x="68996" y="11810"/>
                    <a:pt x="81317" y="15509"/>
                  </a:cubicBezTo>
                  <a:cubicBezTo>
                    <a:pt x="92911" y="18978"/>
                    <a:pt x="102562" y="24446"/>
                    <a:pt x="114150" y="28105"/>
                  </a:cubicBezTo>
                  <a:cubicBezTo>
                    <a:pt x="145644" y="37958"/>
                    <a:pt x="177914" y="47281"/>
                    <a:pt x="214865" y="58374"/>
                  </a:cubicBezTo>
                  <a:cubicBezTo>
                    <a:pt x="236680" y="42349"/>
                    <a:pt x="264438" y="53534"/>
                    <a:pt x="299237" y="63560"/>
                  </a:cubicBezTo>
                  <a:cubicBezTo>
                    <a:pt x="334763" y="73816"/>
                    <a:pt x="376093" y="78654"/>
                    <a:pt x="415570" y="83774"/>
                  </a:cubicBezTo>
                  <a:cubicBezTo>
                    <a:pt x="487949" y="93100"/>
                    <a:pt x="560804" y="100354"/>
                    <a:pt x="633210" y="109108"/>
                  </a:cubicBezTo>
                  <a:cubicBezTo>
                    <a:pt x="648566" y="111058"/>
                    <a:pt x="666073" y="114072"/>
                    <a:pt x="677567" y="119446"/>
                  </a:cubicBezTo>
                  <a:cubicBezTo>
                    <a:pt x="756262" y="155621"/>
                    <a:pt x="853422" y="169678"/>
                    <a:pt x="946429" y="171502"/>
                  </a:cubicBezTo>
                  <a:cubicBezTo>
                    <a:pt x="1019582" y="173044"/>
                    <a:pt x="1091239" y="175083"/>
                    <a:pt x="1163367" y="182106"/>
                  </a:cubicBezTo>
                  <a:cubicBezTo>
                    <a:pt x="1168863" y="182586"/>
                    <a:pt x="1176224" y="182589"/>
                    <a:pt x="1180337" y="181279"/>
                  </a:cubicBezTo>
                  <a:cubicBezTo>
                    <a:pt x="1205822" y="172503"/>
                    <a:pt x="1231920" y="173109"/>
                    <a:pt x="1263939" y="173070"/>
                  </a:cubicBezTo>
                  <a:cubicBezTo>
                    <a:pt x="1309211" y="172961"/>
                    <a:pt x="1350592" y="176848"/>
                    <a:pt x="1392213" y="183225"/>
                  </a:cubicBezTo>
                  <a:cubicBezTo>
                    <a:pt x="1422516" y="187866"/>
                    <a:pt x="1453010" y="195759"/>
                    <a:pt x="1479752" y="205174"/>
                  </a:cubicBezTo>
                  <a:cubicBezTo>
                    <a:pt x="1516962" y="218381"/>
                    <a:pt x="1553071" y="224660"/>
                    <a:pt x="1589813" y="211706"/>
                  </a:cubicBezTo>
                  <a:cubicBezTo>
                    <a:pt x="1629541" y="197953"/>
                    <a:pt x="1673292" y="205778"/>
                    <a:pt x="1716264" y="207459"/>
                  </a:cubicBezTo>
                  <a:cubicBezTo>
                    <a:pt x="1734988" y="208248"/>
                    <a:pt x="1754789" y="209668"/>
                    <a:pt x="1772900" y="208137"/>
                  </a:cubicBezTo>
                  <a:cubicBezTo>
                    <a:pt x="1825381" y="203828"/>
                    <a:pt x="1876222" y="195808"/>
                    <a:pt x="1929319" y="193822"/>
                  </a:cubicBezTo>
                  <a:cubicBezTo>
                    <a:pt x="1958819" y="192698"/>
                    <a:pt x="1991232" y="199166"/>
                    <a:pt x="2021514" y="204186"/>
                  </a:cubicBezTo>
                  <a:cubicBezTo>
                    <a:pt x="2052154" y="209417"/>
                    <a:pt x="2082323" y="216530"/>
                    <a:pt x="2111753" y="223797"/>
                  </a:cubicBezTo>
                  <a:cubicBezTo>
                    <a:pt x="2131736" y="228659"/>
                    <a:pt x="2153567" y="233429"/>
                    <a:pt x="2169356" y="241125"/>
                  </a:cubicBezTo>
                  <a:cubicBezTo>
                    <a:pt x="2205243" y="258649"/>
                    <a:pt x="2242901" y="263295"/>
                    <a:pt x="2286638" y="257382"/>
                  </a:cubicBezTo>
                  <a:cubicBezTo>
                    <a:pt x="2293313" y="256396"/>
                    <a:pt x="2301018" y="256799"/>
                    <a:pt x="2308368" y="256995"/>
                  </a:cubicBezTo>
                  <a:cubicBezTo>
                    <a:pt x="2426026" y="259155"/>
                    <a:pt x="2543593" y="262834"/>
                    <a:pt x="2660621" y="262863"/>
                  </a:cubicBezTo>
                  <a:cubicBezTo>
                    <a:pt x="2708088" y="262871"/>
                    <a:pt x="2754165" y="254412"/>
                    <a:pt x="2801134" y="250006"/>
                  </a:cubicBezTo>
                  <a:cubicBezTo>
                    <a:pt x="2810748" y="249174"/>
                    <a:pt x="2821504" y="247638"/>
                    <a:pt x="2830994" y="249091"/>
                  </a:cubicBezTo>
                  <a:cubicBezTo>
                    <a:pt x="2934354" y="264045"/>
                    <a:pt x="3032340" y="255254"/>
                    <a:pt x="3129084" y="242009"/>
                  </a:cubicBezTo>
                  <a:cubicBezTo>
                    <a:pt x="3139090" y="240625"/>
                    <a:pt x="3151170" y="241831"/>
                    <a:pt x="3162162" y="242789"/>
                  </a:cubicBezTo>
                  <a:cubicBezTo>
                    <a:pt x="3192925" y="245736"/>
                    <a:pt x="3225969" y="254145"/>
                    <a:pt x="3254072" y="251612"/>
                  </a:cubicBezTo>
                  <a:cubicBezTo>
                    <a:pt x="3328782" y="244461"/>
                    <a:pt x="3402881" y="234992"/>
                    <a:pt x="3473491" y="221903"/>
                  </a:cubicBezTo>
                  <a:cubicBezTo>
                    <a:pt x="3545212" y="208683"/>
                    <a:pt x="3611651" y="197856"/>
                    <a:pt x="3691860" y="219228"/>
                  </a:cubicBezTo>
                  <a:cubicBezTo>
                    <a:pt x="3725977" y="228268"/>
                    <a:pt x="3771754" y="225515"/>
                    <a:pt x="3811494" y="225691"/>
                  </a:cubicBezTo>
                  <a:cubicBezTo>
                    <a:pt x="3840564" y="225687"/>
                    <a:pt x="3868906" y="218586"/>
                    <a:pt x="3897533" y="220087"/>
                  </a:cubicBezTo>
                  <a:cubicBezTo>
                    <a:pt x="3973874" y="224087"/>
                    <a:pt x="4042293" y="217563"/>
                    <a:pt x="4109430" y="200477"/>
                  </a:cubicBezTo>
                  <a:cubicBezTo>
                    <a:pt x="4135544" y="193834"/>
                    <a:pt x="4175268" y="201258"/>
                    <a:pt x="4208772" y="200914"/>
                  </a:cubicBezTo>
                  <a:cubicBezTo>
                    <a:pt x="4244136" y="200288"/>
                    <a:pt x="4280583" y="199908"/>
                    <a:pt x="4314641" y="196159"/>
                  </a:cubicBezTo>
                  <a:cubicBezTo>
                    <a:pt x="4402743" y="186278"/>
                    <a:pt x="4489848" y="174436"/>
                    <a:pt x="4577622" y="163774"/>
                  </a:cubicBezTo>
                  <a:cubicBezTo>
                    <a:pt x="4649843" y="154967"/>
                    <a:pt x="4719794" y="168553"/>
                    <a:pt x="4790345" y="177592"/>
                  </a:cubicBezTo>
                  <a:cubicBezTo>
                    <a:pt x="4834576" y="183345"/>
                    <a:pt x="4875614" y="193701"/>
                    <a:pt x="4926164" y="184139"/>
                  </a:cubicBezTo>
                  <a:cubicBezTo>
                    <a:pt x="4974485" y="175032"/>
                    <a:pt x="5034899" y="180870"/>
                    <a:pt x="5088812" y="177401"/>
                  </a:cubicBezTo>
                  <a:cubicBezTo>
                    <a:pt x="5134238" y="174439"/>
                    <a:pt x="5178353" y="168165"/>
                    <a:pt x="5222466" y="162082"/>
                  </a:cubicBezTo>
                  <a:cubicBezTo>
                    <a:pt x="5282519" y="153783"/>
                    <a:pt x="5341864" y="144876"/>
                    <a:pt x="5406528" y="153987"/>
                  </a:cubicBezTo>
                  <a:cubicBezTo>
                    <a:pt x="5479960" y="164323"/>
                    <a:pt x="5531876" y="142624"/>
                    <a:pt x="5590716" y="129490"/>
                  </a:cubicBezTo>
                  <a:cubicBezTo>
                    <a:pt x="5631296" y="120553"/>
                    <a:pt x="5675395" y="114659"/>
                    <a:pt x="5719429" y="110099"/>
                  </a:cubicBezTo>
                  <a:cubicBezTo>
                    <a:pt x="5778247" y="104215"/>
                    <a:pt x="5838715" y="102042"/>
                    <a:pt x="5897895" y="96368"/>
                  </a:cubicBezTo>
                  <a:cubicBezTo>
                    <a:pt x="5987399" y="87895"/>
                    <a:pt x="6077855" y="82333"/>
                    <a:pt x="6169957" y="94411"/>
                  </a:cubicBezTo>
                  <a:cubicBezTo>
                    <a:pt x="6212360" y="99875"/>
                    <a:pt x="6252010" y="101763"/>
                    <a:pt x="6294827" y="99236"/>
                  </a:cubicBezTo>
                  <a:cubicBezTo>
                    <a:pt x="6364965" y="95091"/>
                    <a:pt x="6436581" y="97891"/>
                    <a:pt x="6494261" y="71724"/>
                  </a:cubicBezTo>
                  <a:cubicBezTo>
                    <a:pt x="6514615" y="62488"/>
                    <a:pt x="6550354" y="61691"/>
                    <a:pt x="6579627" y="57883"/>
                  </a:cubicBezTo>
                  <a:cubicBezTo>
                    <a:pt x="6613354" y="53353"/>
                    <a:pt x="6637770" y="57878"/>
                    <a:pt x="6654800" y="77086"/>
                  </a:cubicBezTo>
                  <a:cubicBezTo>
                    <a:pt x="6662444" y="85688"/>
                    <a:pt x="6685147" y="94892"/>
                    <a:pt x="6703059" y="97166"/>
                  </a:cubicBezTo>
                  <a:cubicBezTo>
                    <a:pt x="6756799" y="103989"/>
                    <a:pt x="6806654" y="100687"/>
                    <a:pt x="6859445" y="90481"/>
                  </a:cubicBezTo>
                  <a:cubicBezTo>
                    <a:pt x="6908894" y="80861"/>
                    <a:pt x="6969747" y="85387"/>
                    <a:pt x="7025414" y="83536"/>
                  </a:cubicBezTo>
                  <a:cubicBezTo>
                    <a:pt x="7064862" y="82168"/>
                    <a:pt x="7104501" y="77186"/>
                    <a:pt x="7144137" y="79264"/>
                  </a:cubicBezTo>
                  <a:cubicBezTo>
                    <a:pt x="7193316" y="81841"/>
                    <a:pt x="7241809" y="90488"/>
                    <a:pt x="7291235" y="95367"/>
                  </a:cubicBezTo>
                  <a:cubicBezTo>
                    <a:pt x="7329668" y="99288"/>
                    <a:pt x="7368978" y="100585"/>
                    <a:pt x="7407395" y="104888"/>
                  </a:cubicBezTo>
                  <a:cubicBezTo>
                    <a:pt x="7438868" y="108256"/>
                    <a:pt x="7469832" y="114265"/>
                    <a:pt x="7500837" y="119515"/>
                  </a:cubicBezTo>
                  <a:cubicBezTo>
                    <a:pt x="7512146" y="121444"/>
                    <a:pt x="7523255" y="127178"/>
                    <a:pt x="7533567" y="126955"/>
                  </a:cubicBezTo>
                  <a:cubicBezTo>
                    <a:pt x="7636025" y="124121"/>
                    <a:pt x="7707510" y="164497"/>
                    <a:pt x="7792910" y="185188"/>
                  </a:cubicBezTo>
                  <a:cubicBezTo>
                    <a:pt x="7882663" y="207063"/>
                    <a:pt x="7969001" y="237914"/>
                    <a:pt x="8070699" y="235423"/>
                  </a:cubicBezTo>
                  <a:cubicBezTo>
                    <a:pt x="8132239" y="233879"/>
                    <a:pt x="8191903" y="225939"/>
                    <a:pt x="8253177" y="222473"/>
                  </a:cubicBezTo>
                  <a:cubicBezTo>
                    <a:pt x="8274949" y="221324"/>
                    <a:pt x="8299150" y="222976"/>
                    <a:pt x="8320683" y="226393"/>
                  </a:cubicBezTo>
                  <a:cubicBezTo>
                    <a:pt x="8424731" y="242340"/>
                    <a:pt x="8527777" y="249266"/>
                    <a:pt x="8631438" y="237528"/>
                  </a:cubicBezTo>
                  <a:cubicBezTo>
                    <a:pt x="8649201" y="235596"/>
                    <a:pt x="8668058" y="233915"/>
                    <a:pt x="8686410" y="234877"/>
                  </a:cubicBezTo>
                  <a:cubicBezTo>
                    <a:pt x="8786966" y="240146"/>
                    <a:pt x="8885480" y="249315"/>
                    <a:pt x="8980658" y="273001"/>
                  </a:cubicBezTo>
                  <a:cubicBezTo>
                    <a:pt x="9012626" y="280972"/>
                    <a:pt x="9052108" y="279035"/>
                    <a:pt x="9087625" y="282423"/>
                  </a:cubicBezTo>
                  <a:cubicBezTo>
                    <a:pt x="9120583" y="285484"/>
                    <a:pt x="9154319" y="287825"/>
                    <a:pt x="9186017" y="293875"/>
                  </a:cubicBezTo>
                  <a:cubicBezTo>
                    <a:pt x="9232288" y="302785"/>
                    <a:pt x="9275554" y="305815"/>
                    <a:pt x="9323931" y="302628"/>
                  </a:cubicBezTo>
                  <a:cubicBezTo>
                    <a:pt x="9370084" y="299705"/>
                    <a:pt x="9419491" y="304964"/>
                    <a:pt x="9467213" y="307275"/>
                  </a:cubicBezTo>
                  <a:cubicBezTo>
                    <a:pt x="9520438" y="309874"/>
                    <a:pt x="9573661" y="312473"/>
                    <a:pt x="9626826" y="316213"/>
                  </a:cubicBezTo>
                  <a:cubicBezTo>
                    <a:pt x="9648094" y="317708"/>
                    <a:pt x="9671915" y="326588"/>
                    <a:pt x="9689696" y="324467"/>
                  </a:cubicBezTo>
                  <a:cubicBezTo>
                    <a:pt x="9747117" y="317175"/>
                    <a:pt x="9803355" y="332523"/>
                    <a:pt x="9860526" y="329986"/>
                  </a:cubicBezTo>
                  <a:cubicBezTo>
                    <a:pt x="9888572" y="328594"/>
                    <a:pt x="9919723" y="338048"/>
                    <a:pt x="9949775" y="340386"/>
                  </a:cubicBezTo>
                  <a:cubicBezTo>
                    <a:pt x="9998886" y="344296"/>
                    <a:pt x="10048092" y="346302"/>
                    <a:pt x="10097252" y="349262"/>
                  </a:cubicBezTo>
                  <a:cubicBezTo>
                    <a:pt x="10113390" y="350297"/>
                    <a:pt x="10129133" y="351886"/>
                    <a:pt x="10145261" y="353113"/>
                  </a:cubicBezTo>
                  <a:cubicBezTo>
                    <a:pt x="10159555" y="354243"/>
                    <a:pt x="10174512" y="356743"/>
                    <a:pt x="10188159" y="356124"/>
                  </a:cubicBezTo>
                  <a:cubicBezTo>
                    <a:pt x="10237589" y="353944"/>
                    <a:pt x="10286441" y="348682"/>
                    <a:pt x="10336144" y="348235"/>
                  </a:cubicBezTo>
                  <a:cubicBezTo>
                    <a:pt x="10379222" y="347822"/>
                    <a:pt x="10423443" y="353764"/>
                    <a:pt x="10466847" y="354131"/>
                  </a:cubicBezTo>
                  <a:cubicBezTo>
                    <a:pt x="10543353" y="354898"/>
                    <a:pt x="10619988" y="353190"/>
                    <a:pt x="10696514" y="353575"/>
                  </a:cubicBezTo>
                  <a:cubicBezTo>
                    <a:pt x="10713071" y="353680"/>
                    <a:pt x="10730069" y="359342"/>
                    <a:pt x="10746932" y="360606"/>
                  </a:cubicBezTo>
                  <a:cubicBezTo>
                    <a:pt x="10799731" y="364326"/>
                    <a:pt x="10852569" y="367289"/>
                    <a:pt x="10905388" y="370627"/>
                  </a:cubicBezTo>
                  <a:cubicBezTo>
                    <a:pt x="10935470" y="372396"/>
                    <a:pt x="10965963" y="373421"/>
                    <a:pt x="10995602" y="376691"/>
                  </a:cubicBezTo>
                  <a:cubicBezTo>
                    <a:pt x="11034750" y="381032"/>
                    <a:pt x="11070168" y="386324"/>
                    <a:pt x="11107647" y="373405"/>
                  </a:cubicBezTo>
                  <a:cubicBezTo>
                    <a:pt x="11165372" y="353347"/>
                    <a:pt x="11236837" y="366060"/>
                    <a:pt x="11302440" y="364156"/>
                  </a:cubicBezTo>
                  <a:cubicBezTo>
                    <a:pt x="11319394" y="363708"/>
                    <a:pt x="11336655" y="364422"/>
                    <a:pt x="11353613" y="363785"/>
                  </a:cubicBezTo>
                  <a:cubicBezTo>
                    <a:pt x="11384961" y="362566"/>
                    <a:pt x="11415955" y="360947"/>
                    <a:pt x="11447323" y="359346"/>
                  </a:cubicBezTo>
                  <a:cubicBezTo>
                    <a:pt x="11452855" y="359066"/>
                    <a:pt x="11459104" y="359200"/>
                    <a:pt x="11464292" y="358519"/>
                  </a:cubicBezTo>
                  <a:cubicBezTo>
                    <a:pt x="11512058" y="353010"/>
                    <a:pt x="11559143" y="346321"/>
                    <a:pt x="11607560" y="342370"/>
                  </a:cubicBezTo>
                  <a:cubicBezTo>
                    <a:pt x="11631218" y="340368"/>
                    <a:pt x="11657295" y="341352"/>
                    <a:pt x="11681426" y="344335"/>
                  </a:cubicBezTo>
                  <a:cubicBezTo>
                    <a:pt x="11751997" y="352993"/>
                    <a:pt x="11821986" y="358760"/>
                    <a:pt x="11893565" y="355261"/>
                  </a:cubicBezTo>
                  <a:cubicBezTo>
                    <a:pt x="11921973" y="353889"/>
                    <a:pt x="11953288" y="360300"/>
                    <a:pt x="11983290" y="363588"/>
                  </a:cubicBezTo>
                  <a:lnTo>
                    <a:pt x="12192000" y="388018"/>
                  </a:lnTo>
                  <a:lnTo>
                    <a:pt x="12192000" y="577115"/>
                  </a:lnTo>
                  <a:lnTo>
                    <a:pt x="12157329" y="588862"/>
                  </a:lnTo>
                  <a:cubicBezTo>
                    <a:pt x="12118393" y="608572"/>
                    <a:pt x="12109715" y="605637"/>
                    <a:pt x="12066948" y="586034"/>
                  </a:cubicBezTo>
                  <a:cubicBezTo>
                    <a:pt x="12016991" y="563193"/>
                    <a:pt x="11965119" y="541779"/>
                    <a:pt x="11911344" y="521599"/>
                  </a:cubicBezTo>
                  <a:cubicBezTo>
                    <a:pt x="11894383" y="515178"/>
                    <a:pt x="11869417" y="514060"/>
                    <a:pt x="11847823" y="511785"/>
                  </a:cubicBezTo>
                  <a:cubicBezTo>
                    <a:pt x="11811233" y="507768"/>
                    <a:pt x="11773630" y="501982"/>
                    <a:pt x="11737547" y="502380"/>
                  </a:cubicBezTo>
                  <a:cubicBezTo>
                    <a:pt x="11702930" y="502855"/>
                    <a:pt x="11668388" y="508866"/>
                    <a:pt x="11636052" y="514993"/>
                  </a:cubicBezTo>
                  <a:cubicBezTo>
                    <a:pt x="11545722" y="532199"/>
                    <a:pt x="11462455" y="555118"/>
                    <a:pt x="11394706" y="590867"/>
                  </a:cubicBezTo>
                  <a:cubicBezTo>
                    <a:pt x="11385999" y="595562"/>
                    <a:pt x="11369016" y="596581"/>
                    <a:pt x="11354978" y="597561"/>
                  </a:cubicBezTo>
                  <a:cubicBezTo>
                    <a:pt x="11332076" y="599224"/>
                    <a:pt x="11308448" y="600655"/>
                    <a:pt x="11285306" y="599825"/>
                  </a:cubicBezTo>
                  <a:cubicBezTo>
                    <a:pt x="11172906" y="595841"/>
                    <a:pt x="11083430" y="617861"/>
                    <a:pt x="11008528" y="656670"/>
                  </a:cubicBezTo>
                  <a:cubicBezTo>
                    <a:pt x="10986971" y="667750"/>
                    <a:pt x="10970753" y="668236"/>
                    <a:pt x="10948735" y="652964"/>
                  </a:cubicBezTo>
                  <a:cubicBezTo>
                    <a:pt x="10923173" y="635218"/>
                    <a:pt x="10885031" y="639705"/>
                    <a:pt x="10850698" y="641721"/>
                  </a:cubicBezTo>
                  <a:cubicBezTo>
                    <a:pt x="10815269" y="643680"/>
                    <a:pt x="10779458" y="645811"/>
                    <a:pt x="10744026" y="647769"/>
                  </a:cubicBezTo>
                  <a:cubicBezTo>
                    <a:pt x="10717832" y="649066"/>
                    <a:pt x="10692021" y="650003"/>
                    <a:pt x="10666160" y="651891"/>
                  </a:cubicBezTo>
                  <a:cubicBezTo>
                    <a:pt x="10585627" y="657783"/>
                    <a:pt x="10513854" y="650969"/>
                    <a:pt x="10450521" y="616552"/>
                  </a:cubicBezTo>
                  <a:cubicBezTo>
                    <a:pt x="10402221" y="590175"/>
                    <a:pt x="10339099" y="579806"/>
                    <a:pt x="10271192" y="583498"/>
                  </a:cubicBezTo>
                  <a:cubicBezTo>
                    <a:pt x="10262701" y="584006"/>
                    <a:pt x="10251859" y="587254"/>
                    <a:pt x="10246067" y="585423"/>
                  </a:cubicBezTo>
                  <a:cubicBezTo>
                    <a:pt x="10158786" y="558528"/>
                    <a:pt x="10086634" y="594049"/>
                    <a:pt x="10005027" y="592252"/>
                  </a:cubicBezTo>
                  <a:cubicBezTo>
                    <a:pt x="9969004" y="591507"/>
                    <a:pt x="9931565" y="603664"/>
                    <a:pt x="9898681" y="613195"/>
                  </a:cubicBezTo>
                  <a:cubicBezTo>
                    <a:pt x="9853463" y="626281"/>
                    <a:pt x="9813049" y="639042"/>
                    <a:pt x="9753225" y="629038"/>
                  </a:cubicBezTo>
                  <a:cubicBezTo>
                    <a:pt x="9693404" y="618845"/>
                    <a:pt x="9637675" y="628898"/>
                    <a:pt x="9591376" y="648601"/>
                  </a:cubicBezTo>
                  <a:cubicBezTo>
                    <a:pt x="9556001" y="663537"/>
                    <a:pt x="9518120" y="663077"/>
                    <a:pt x="9472860" y="655936"/>
                  </a:cubicBezTo>
                  <a:cubicBezTo>
                    <a:pt x="9416283" y="647056"/>
                    <a:pt x="9357217" y="643578"/>
                    <a:pt x="9299788" y="636945"/>
                  </a:cubicBezTo>
                  <a:cubicBezTo>
                    <a:pt x="9287347" y="635531"/>
                    <a:pt x="9271710" y="632039"/>
                    <a:pt x="9264605" y="627087"/>
                  </a:cubicBezTo>
                  <a:cubicBezTo>
                    <a:pt x="9177661" y="565680"/>
                    <a:pt x="9051076" y="558473"/>
                    <a:pt x="8926435" y="549269"/>
                  </a:cubicBezTo>
                  <a:cubicBezTo>
                    <a:pt x="8850925" y="543595"/>
                    <a:pt x="8774954" y="539613"/>
                    <a:pt x="8698934" y="536583"/>
                  </a:cubicBezTo>
                  <a:cubicBezTo>
                    <a:pt x="8673232" y="535428"/>
                    <a:pt x="8645916" y="537050"/>
                    <a:pt x="8622862" y="541563"/>
                  </a:cubicBezTo>
                  <a:cubicBezTo>
                    <a:pt x="8574890" y="551069"/>
                    <a:pt x="8530403" y="564380"/>
                    <a:pt x="8482784" y="574094"/>
                  </a:cubicBezTo>
                  <a:cubicBezTo>
                    <a:pt x="8464923" y="577929"/>
                    <a:pt x="8442157" y="576927"/>
                    <a:pt x="8421565" y="576610"/>
                  </a:cubicBezTo>
                  <a:cubicBezTo>
                    <a:pt x="8385152" y="576229"/>
                    <a:pt x="8345023" y="569546"/>
                    <a:pt x="8313469" y="574762"/>
                  </a:cubicBezTo>
                  <a:cubicBezTo>
                    <a:pt x="8231431" y="588203"/>
                    <a:pt x="8155671" y="580227"/>
                    <a:pt x="8079520" y="558685"/>
                  </a:cubicBezTo>
                  <a:cubicBezTo>
                    <a:pt x="7972906" y="528487"/>
                    <a:pt x="7870782" y="525043"/>
                    <a:pt x="7773327" y="558854"/>
                  </a:cubicBezTo>
                  <a:cubicBezTo>
                    <a:pt x="7729470" y="574107"/>
                    <a:pt x="7688069" y="563543"/>
                    <a:pt x="7652477" y="547561"/>
                  </a:cubicBezTo>
                  <a:cubicBezTo>
                    <a:pt x="7611494" y="529005"/>
                    <a:pt x="7570974" y="522685"/>
                    <a:pt x="7522274" y="532150"/>
                  </a:cubicBezTo>
                  <a:cubicBezTo>
                    <a:pt x="7511488" y="534257"/>
                    <a:pt x="7496511" y="532136"/>
                    <a:pt x="7484080" y="530532"/>
                  </a:cubicBezTo>
                  <a:cubicBezTo>
                    <a:pt x="7413133" y="522044"/>
                    <a:pt x="7341987" y="510303"/>
                    <a:pt x="7282277" y="540177"/>
                  </a:cubicBezTo>
                  <a:cubicBezTo>
                    <a:pt x="7270558" y="546051"/>
                    <a:pt x="7251336" y="547713"/>
                    <a:pt x="7235690" y="551282"/>
                  </a:cubicBezTo>
                  <a:cubicBezTo>
                    <a:pt x="7170161" y="565782"/>
                    <a:pt x="7172820" y="564203"/>
                    <a:pt x="7116339" y="539494"/>
                  </a:cubicBezTo>
                  <a:cubicBezTo>
                    <a:pt x="7086841" y="526502"/>
                    <a:pt x="7045980" y="512724"/>
                    <a:pt x="7011067" y="511848"/>
                  </a:cubicBezTo>
                  <a:cubicBezTo>
                    <a:pt x="6800473" y="506533"/>
                    <a:pt x="6601893" y="468653"/>
                    <a:pt x="6403234" y="432296"/>
                  </a:cubicBezTo>
                  <a:cubicBezTo>
                    <a:pt x="6280760" y="409851"/>
                    <a:pt x="6160432" y="402592"/>
                    <a:pt x="6036273" y="412301"/>
                  </a:cubicBezTo>
                  <a:cubicBezTo>
                    <a:pt x="5946471" y="419425"/>
                    <a:pt x="5863077" y="395593"/>
                    <a:pt x="5780467" y="377910"/>
                  </a:cubicBezTo>
                  <a:cubicBezTo>
                    <a:pt x="5763357" y="374343"/>
                    <a:pt x="5747757" y="363033"/>
                    <a:pt x="5739051" y="353609"/>
                  </a:cubicBezTo>
                  <a:cubicBezTo>
                    <a:pt x="5707675" y="320294"/>
                    <a:pt x="5653252" y="312483"/>
                    <a:pt x="5583566" y="321995"/>
                  </a:cubicBezTo>
                  <a:cubicBezTo>
                    <a:pt x="5528347" y="329404"/>
                    <a:pt x="5477716" y="340486"/>
                    <a:pt x="5432030" y="362512"/>
                  </a:cubicBezTo>
                  <a:cubicBezTo>
                    <a:pt x="5378421" y="388318"/>
                    <a:pt x="5322767" y="418026"/>
                    <a:pt x="5241398" y="425781"/>
                  </a:cubicBezTo>
                  <a:cubicBezTo>
                    <a:pt x="5206262" y="429089"/>
                    <a:pt x="5176131" y="428273"/>
                    <a:pt x="5139710" y="421022"/>
                  </a:cubicBezTo>
                  <a:cubicBezTo>
                    <a:pt x="5069048" y="407018"/>
                    <a:pt x="4997864" y="396037"/>
                    <a:pt x="4929402" y="424310"/>
                  </a:cubicBezTo>
                  <a:cubicBezTo>
                    <a:pt x="4891785" y="439890"/>
                    <a:pt x="4841650" y="448519"/>
                    <a:pt x="4782793" y="441046"/>
                  </a:cubicBezTo>
                  <a:cubicBezTo>
                    <a:pt x="4709316" y="431663"/>
                    <a:pt x="4641426" y="442031"/>
                    <a:pt x="4577594" y="459290"/>
                  </a:cubicBezTo>
                  <a:cubicBezTo>
                    <a:pt x="4554816" y="465538"/>
                    <a:pt x="4527069" y="468279"/>
                    <a:pt x="4500826" y="470529"/>
                  </a:cubicBezTo>
                  <a:cubicBezTo>
                    <a:pt x="4440199" y="475746"/>
                    <a:pt x="4379252" y="479993"/>
                    <a:pt x="4317973" y="483649"/>
                  </a:cubicBezTo>
                  <a:cubicBezTo>
                    <a:pt x="4267762" y="486741"/>
                    <a:pt x="4217264" y="488292"/>
                    <a:pt x="4166722" y="490602"/>
                  </a:cubicBezTo>
                  <a:cubicBezTo>
                    <a:pt x="4111394" y="493045"/>
                    <a:pt x="4067073" y="503124"/>
                    <a:pt x="4042814" y="530660"/>
                  </a:cubicBezTo>
                  <a:cubicBezTo>
                    <a:pt x="4034996" y="539407"/>
                    <a:pt x="4017001" y="545715"/>
                    <a:pt x="4002653" y="552594"/>
                  </a:cubicBezTo>
                  <a:cubicBezTo>
                    <a:pt x="3992459" y="557592"/>
                    <a:pt x="3979023" y="561086"/>
                    <a:pt x="3969549" y="566312"/>
                  </a:cubicBezTo>
                  <a:cubicBezTo>
                    <a:pt x="3919896" y="593854"/>
                    <a:pt x="3870968" y="621622"/>
                    <a:pt x="3821685" y="649183"/>
                  </a:cubicBezTo>
                  <a:cubicBezTo>
                    <a:pt x="3816761" y="651788"/>
                    <a:pt x="3811445" y="654943"/>
                    <a:pt x="3805138" y="655947"/>
                  </a:cubicBezTo>
                  <a:cubicBezTo>
                    <a:pt x="3739817" y="666451"/>
                    <a:pt x="3673801" y="676154"/>
                    <a:pt x="3609177" y="687459"/>
                  </a:cubicBezTo>
                  <a:cubicBezTo>
                    <a:pt x="3584288" y="691878"/>
                    <a:pt x="3558597" y="697589"/>
                    <a:pt x="3539727" y="706521"/>
                  </a:cubicBezTo>
                  <a:cubicBezTo>
                    <a:pt x="3496714" y="726780"/>
                    <a:pt x="3457268" y="749132"/>
                    <a:pt x="3396572" y="755681"/>
                  </a:cubicBezTo>
                  <a:cubicBezTo>
                    <a:pt x="3378807" y="757611"/>
                    <a:pt x="3357809" y="758036"/>
                    <a:pt x="3341054" y="754679"/>
                  </a:cubicBezTo>
                  <a:cubicBezTo>
                    <a:pt x="3272962" y="740809"/>
                    <a:pt x="3206471" y="724541"/>
                    <a:pt x="3138775" y="710120"/>
                  </a:cubicBezTo>
                  <a:cubicBezTo>
                    <a:pt x="3095820" y="701191"/>
                    <a:pt x="3056969" y="691141"/>
                    <a:pt x="3037283" y="666453"/>
                  </a:cubicBezTo>
                  <a:cubicBezTo>
                    <a:pt x="3031764" y="659487"/>
                    <a:pt x="3015626" y="651391"/>
                    <a:pt x="3002117" y="649347"/>
                  </a:cubicBezTo>
                  <a:cubicBezTo>
                    <a:pt x="2915220" y="636209"/>
                    <a:pt x="2829194" y="627503"/>
                    <a:pt x="2747294" y="652400"/>
                  </a:cubicBezTo>
                  <a:cubicBezTo>
                    <a:pt x="2730084" y="657794"/>
                    <a:pt x="2698519" y="656140"/>
                    <a:pt x="2676273" y="652304"/>
                  </a:cubicBezTo>
                  <a:cubicBezTo>
                    <a:pt x="2590546" y="637890"/>
                    <a:pt x="2508883" y="630176"/>
                    <a:pt x="2432360" y="657836"/>
                  </a:cubicBezTo>
                  <a:cubicBezTo>
                    <a:pt x="2423352" y="661179"/>
                    <a:pt x="2395274" y="656272"/>
                    <a:pt x="2382311" y="650824"/>
                  </a:cubicBezTo>
                  <a:cubicBezTo>
                    <a:pt x="2257393" y="597728"/>
                    <a:pt x="2187724" y="592930"/>
                    <a:pt x="2055134" y="630053"/>
                  </a:cubicBezTo>
                  <a:cubicBezTo>
                    <a:pt x="2046542" y="632464"/>
                    <a:pt x="2035364" y="635121"/>
                    <a:pt x="2031829" y="639324"/>
                  </a:cubicBezTo>
                  <a:cubicBezTo>
                    <a:pt x="2007977" y="666120"/>
                    <a:pt x="1960229" y="664380"/>
                    <a:pt x="1912764" y="664183"/>
                  </a:cubicBezTo>
                  <a:cubicBezTo>
                    <a:pt x="1860521" y="663924"/>
                    <a:pt x="1808236" y="664426"/>
                    <a:pt x="1755637" y="663960"/>
                  </a:cubicBezTo>
                  <a:cubicBezTo>
                    <a:pt x="1746439" y="663859"/>
                    <a:pt x="1736243" y="661799"/>
                    <a:pt x="1727159" y="659605"/>
                  </a:cubicBezTo>
                  <a:cubicBezTo>
                    <a:pt x="1692256" y="651480"/>
                    <a:pt x="1658604" y="640559"/>
                    <a:pt x="1622470" y="634850"/>
                  </a:cubicBezTo>
                  <a:cubicBezTo>
                    <a:pt x="1544362" y="622552"/>
                    <a:pt x="1469248" y="602210"/>
                    <a:pt x="1385955" y="604522"/>
                  </a:cubicBezTo>
                  <a:cubicBezTo>
                    <a:pt x="1371585" y="604913"/>
                    <a:pt x="1355357" y="598530"/>
                    <a:pt x="1340055" y="595629"/>
                  </a:cubicBezTo>
                  <a:cubicBezTo>
                    <a:pt x="1312351" y="590552"/>
                    <a:pt x="1285460" y="583993"/>
                    <a:pt x="1257271" y="581180"/>
                  </a:cubicBezTo>
                  <a:cubicBezTo>
                    <a:pt x="1182583" y="573830"/>
                    <a:pt x="1107142" y="566824"/>
                    <a:pt x="1031914" y="562692"/>
                  </a:cubicBezTo>
                  <a:cubicBezTo>
                    <a:pt x="995593" y="560597"/>
                    <a:pt x="958880" y="565923"/>
                    <a:pt x="922031" y="566853"/>
                  </a:cubicBezTo>
                  <a:cubicBezTo>
                    <a:pt x="905446" y="567320"/>
                    <a:pt x="878533" y="568199"/>
                    <a:pt x="873250" y="563724"/>
                  </a:cubicBezTo>
                  <a:cubicBezTo>
                    <a:pt x="832343" y="529722"/>
                    <a:pt x="772202" y="532674"/>
                    <a:pt x="711627" y="529880"/>
                  </a:cubicBezTo>
                  <a:cubicBezTo>
                    <a:pt x="577999" y="523641"/>
                    <a:pt x="447408" y="543696"/>
                    <a:pt x="311112" y="525106"/>
                  </a:cubicBezTo>
                  <a:cubicBezTo>
                    <a:pt x="271645" y="519795"/>
                    <a:pt x="226936" y="530235"/>
                    <a:pt x="184145" y="532188"/>
                  </a:cubicBezTo>
                  <a:cubicBezTo>
                    <a:pt x="162015" y="533128"/>
                    <a:pt x="137665" y="534333"/>
                    <a:pt x="116886" y="530572"/>
                  </a:cubicBezTo>
                  <a:cubicBezTo>
                    <a:pt x="84810" y="524693"/>
                    <a:pt x="54011" y="515448"/>
                    <a:pt x="23941" y="506433"/>
                  </a:cubicBezTo>
                  <a:lnTo>
                    <a:pt x="0" y="502149"/>
                  </a:lnTo>
                  <a:close/>
                </a:path>
              </a:pathLst>
            </a:custGeom>
            <a:blipFill>
              <a:blip r:embed="rId2">
                <a:alphaModFix amt="57000"/>
              </a:blip>
              <a:tile tx="0" ty="0" sx="100000" sy="100000" flip="none" algn="tl"/>
            </a:blip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DD487F3-B9C4-437A-A213-25E4E0BC9D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12914" y="3070719"/>
            <a:ext cx="7866061" cy="2937969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fi-FI" sz="2200">
                <a:solidFill>
                  <a:schemeClr val="bg1">
                    <a:alpha val="80000"/>
                  </a:schemeClr>
                </a:solidFill>
                <a:cs typeface="Calibri"/>
              </a:rPr>
              <a:t>Tiedon valikointi (onko monta näkökulmaa vai vain kirjoittajan)</a:t>
            </a:r>
          </a:p>
          <a:p>
            <a:r>
              <a:rPr lang="fi-FI" sz="2200">
                <a:solidFill>
                  <a:schemeClr val="bg1">
                    <a:alpha val="80000"/>
                  </a:schemeClr>
                </a:solidFill>
                <a:cs typeface="Calibri"/>
              </a:rPr>
              <a:t>Kokonaisuuden hallinta (ymmärtääkö kirjoittaja asioiden välisiä yhteyksiä, tulkitseeko oikein tutkimuksen tuloksia</a:t>
            </a:r>
          </a:p>
          <a:p>
            <a:r>
              <a:rPr lang="fi-FI" sz="2200">
                <a:solidFill>
                  <a:schemeClr val="bg1">
                    <a:alpha val="80000"/>
                  </a:schemeClr>
                </a:solidFill>
                <a:cs typeface="Calibri"/>
              </a:rPr>
              <a:t>Johtopäätösten tekeminen (Onko tulokset tulkittu oikein)</a:t>
            </a:r>
          </a:p>
          <a:p>
            <a:r>
              <a:rPr lang="fi-FI" sz="2200">
                <a:solidFill>
                  <a:schemeClr val="bg1">
                    <a:alpha val="80000"/>
                  </a:schemeClr>
                </a:solidFill>
                <a:cs typeface="Calibri"/>
              </a:rPr>
              <a:t>Lähteiden laatu (ovatko lähteet vertaisarvioituja tutkimuksia)</a:t>
            </a:r>
          </a:p>
          <a:p>
            <a:r>
              <a:rPr lang="fi-FI" sz="2200">
                <a:solidFill>
                  <a:schemeClr val="bg1">
                    <a:alpha val="80000"/>
                  </a:schemeClr>
                </a:solidFill>
                <a:cs typeface="Calibri"/>
              </a:rPr>
              <a:t>Ristiriitaisuudet (onko virallinen tutkimuslinja ristiriidassa kirjoittajan näkemyksen kanssa)</a:t>
            </a:r>
          </a:p>
        </p:txBody>
      </p:sp>
    </p:spTree>
    <p:extLst>
      <p:ext uri="{BB962C8B-B14F-4D97-AF65-F5344CB8AC3E}">
        <p14:creationId xmlns:p14="http://schemas.microsoft.com/office/powerpoint/2010/main" val="1052491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73975C95-069D-4ED5-9CE6-BF02E707DC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240" y="1050595"/>
            <a:ext cx="8074815" cy="1618489"/>
          </a:xfrm>
        </p:spPr>
        <p:txBody>
          <a:bodyPr anchor="ctr">
            <a:normAutofit/>
          </a:bodyPr>
          <a:lstStyle/>
          <a:p>
            <a:r>
              <a:rPr lang="fi-FI" sz="5000">
                <a:cs typeface="Calibri Light"/>
              </a:rPr>
              <a:t>Mitä terveysosaamattomuus on?</a:t>
            </a:r>
            <a:endParaRPr lang="fi-FI" sz="500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14D957E-ABB7-4FB2-93F9-4D0A78450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5240" y="2969469"/>
            <a:ext cx="8074815" cy="280039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sz="2400" dirty="0">
                <a:cs typeface="Calibri"/>
              </a:rPr>
              <a:t>Toimii opittujen terveystietojen vastaisesti, kokee itsensä esimerkiksi haavoittumattomaksi tai uhan liian kaukaisena</a:t>
            </a:r>
          </a:p>
          <a:p>
            <a:r>
              <a:rPr lang="fi-FI" sz="2400" dirty="0">
                <a:cs typeface="Calibri"/>
              </a:rPr>
              <a:t>Terveystietoja on omaksuttu liian vähän-&gt;tietämättömyys</a:t>
            </a:r>
          </a:p>
          <a:p>
            <a:r>
              <a:rPr lang="fi-FI" sz="2400" dirty="0">
                <a:cs typeface="Calibri"/>
              </a:rPr>
              <a:t>Toimii ryhmän mukana -&gt; ryhmä vie ja oma kriittinen ajattelu unohtuu</a:t>
            </a:r>
          </a:p>
        </p:txBody>
      </p:sp>
    </p:spTree>
    <p:extLst>
      <p:ext uri="{BB962C8B-B14F-4D97-AF65-F5344CB8AC3E}">
        <p14:creationId xmlns:p14="http://schemas.microsoft.com/office/powerpoint/2010/main" val="1763975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39A85B43-F07F-4FDD-B7E7-B9242816AD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fi-FI" sz="3600" dirty="0">
                <a:solidFill>
                  <a:srgbClr val="FFFFFF"/>
                </a:solidFill>
                <a:cs typeface="Calibri Light"/>
              </a:rPr>
              <a:t>Syitä terveysosaamat-</a:t>
            </a:r>
            <a:r>
              <a:rPr lang="fi-FI" sz="3600" dirty="0" err="1">
                <a:solidFill>
                  <a:srgbClr val="FFFFFF"/>
                </a:solidFill>
                <a:cs typeface="Calibri Light"/>
              </a:rPr>
              <a:t>tomuuden</a:t>
            </a:r>
            <a:r>
              <a:rPr lang="fi-FI" sz="3600" dirty="0">
                <a:solidFill>
                  <a:srgbClr val="FFFFFF"/>
                </a:solidFill>
                <a:cs typeface="Calibri Light"/>
              </a:rPr>
              <a:t> taustalla: esimerkkinä koronarajoitteet</a:t>
            </a:r>
            <a:endParaRPr lang="fi-FI" sz="3600" dirty="0">
              <a:solidFill>
                <a:srgbClr val="FFFFFF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F0A606D-4BE5-4AD7-BE29-C953AAA928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vert="horz" lIns="91440" tIns="45720" rIns="91440" bIns="45720" rtlCol="0" anchor="ctr">
            <a:normAutofit fontScale="92500"/>
          </a:bodyPr>
          <a:lstStyle/>
          <a:p>
            <a:endParaRPr lang="fi-FI" sz="2400" b="1" dirty="0">
              <a:cs typeface="Calibri"/>
            </a:endParaRPr>
          </a:p>
          <a:p>
            <a:endParaRPr lang="fi-FI" sz="2400" b="1" dirty="0">
              <a:cs typeface="Calibri"/>
            </a:endParaRPr>
          </a:p>
          <a:p>
            <a:r>
              <a:rPr lang="fi-FI" sz="2400" b="1" dirty="0">
                <a:cs typeface="Calibri"/>
              </a:rPr>
              <a:t>Motivaation puute</a:t>
            </a:r>
            <a:r>
              <a:rPr lang="fi-FI" sz="2400" dirty="0">
                <a:cs typeface="Calibri"/>
              </a:rPr>
              <a:t>: Vaikka ihminen omaksuisi tiedon, motivaatio ei riitä toimimaan tietojen mukaan</a:t>
            </a:r>
            <a:endParaRPr lang="fi-FI" dirty="0">
              <a:cs typeface="Calibri"/>
            </a:endParaRPr>
          </a:p>
          <a:p>
            <a:r>
              <a:rPr lang="fi-FI" sz="2400" b="1" dirty="0">
                <a:cs typeface="Calibri"/>
              </a:rPr>
              <a:t>Terveysviesti/tieto voi olla epätarkka </a:t>
            </a:r>
            <a:r>
              <a:rPr lang="fi-FI" sz="2400" dirty="0">
                <a:cs typeface="Calibri"/>
              </a:rPr>
              <a:t>(vrt. </a:t>
            </a:r>
            <a:r>
              <a:rPr lang="fi-FI" sz="2400" dirty="0" err="1">
                <a:cs typeface="Calibri"/>
              </a:rPr>
              <a:t>Valyioneuvoston</a:t>
            </a:r>
            <a:r>
              <a:rPr lang="fi-FI" sz="2400" dirty="0">
                <a:cs typeface="Calibri"/>
              </a:rPr>
              <a:t>, </a:t>
            </a:r>
            <a:r>
              <a:rPr lang="fi-FI" sz="2400" dirty="0" err="1">
                <a:cs typeface="Calibri"/>
              </a:rPr>
              <a:t>STM:n</a:t>
            </a:r>
            <a:r>
              <a:rPr lang="fi-FI" sz="2400" dirty="0">
                <a:cs typeface="Calibri"/>
              </a:rPr>
              <a:t> ja </a:t>
            </a:r>
            <a:r>
              <a:rPr lang="fi-FI" sz="2400" dirty="0" err="1">
                <a:cs typeface="Calibri"/>
              </a:rPr>
              <a:t>Avin</a:t>
            </a:r>
            <a:r>
              <a:rPr lang="fi-FI" sz="2400" dirty="0">
                <a:cs typeface="Calibri"/>
              </a:rPr>
              <a:t> lakitulkinnat)</a:t>
            </a:r>
          </a:p>
          <a:p>
            <a:r>
              <a:rPr lang="fi-FI" sz="2400" b="1" dirty="0">
                <a:cs typeface="Calibri"/>
              </a:rPr>
              <a:t>Terveysuhkaa ei koeta riittävän isoksi</a:t>
            </a:r>
            <a:r>
              <a:rPr lang="fi-FI" sz="2400" dirty="0">
                <a:cs typeface="Calibri"/>
              </a:rPr>
              <a:t>, koska uhka ei ole vielä toteutunut minulle. Moni kokee olevansa haavoittumaton</a:t>
            </a:r>
          </a:p>
          <a:p>
            <a:r>
              <a:rPr lang="fi-FI" sz="2400" b="1" dirty="0">
                <a:cs typeface="Calibri"/>
              </a:rPr>
              <a:t>Ylioptimismi </a:t>
            </a:r>
            <a:r>
              <a:rPr lang="fi-FI" sz="2400" dirty="0">
                <a:cs typeface="Calibri"/>
              </a:rPr>
              <a:t>-&gt; henkilö kokee huomioivansa kaikki riski ja noudattaa ohjeita pilkuntarkasti -&gt; ei siis koe tartuntaa mahdolliseksi</a:t>
            </a:r>
          </a:p>
          <a:p>
            <a:r>
              <a:rPr lang="fi-FI" sz="2400" b="1" dirty="0">
                <a:cs typeface="Calibri"/>
              </a:rPr>
              <a:t>Yleisen edun dilemma </a:t>
            </a:r>
            <a:r>
              <a:rPr lang="fi-FI" sz="2400" dirty="0">
                <a:cs typeface="Calibri"/>
              </a:rPr>
              <a:t>-&gt; Vastuu jakaantuu ja samalla uhan kokemus -&gt;vastuu jakaantuu ja oma riski pienenee (</a:t>
            </a:r>
            <a:r>
              <a:rPr lang="fi-FI" sz="2400" dirty="0" err="1">
                <a:cs typeface="Calibri"/>
              </a:rPr>
              <a:t>vrt</a:t>
            </a:r>
            <a:r>
              <a:rPr lang="fi-FI" sz="2400" dirty="0">
                <a:cs typeface="Calibri"/>
              </a:rPr>
              <a:t> kaikki noudattavat kuntosalien koronaohjeita)</a:t>
            </a:r>
          </a:p>
          <a:p>
            <a:endParaRPr lang="fi-FI" sz="2400" dirty="0">
              <a:cs typeface="Calibri"/>
            </a:endParaRPr>
          </a:p>
          <a:p>
            <a:endParaRPr lang="fi-FI" sz="24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61801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22BD563D-E225-4002-A3F1-587FC95EBE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fi-FI">
                <a:solidFill>
                  <a:srgbClr val="FFFFFF"/>
                </a:solidFill>
                <a:cs typeface="Calibri Light"/>
              </a:rPr>
              <a:t>Jatkuu....</a:t>
            </a:r>
            <a:endParaRPr lang="fi-FI">
              <a:solidFill>
                <a:srgbClr val="FFFFFF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1B5D551-6AC5-467F-A2F4-32A5C7676A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b="1" dirty="0">
                <a:cs typeface="Calibri"/>
              </a:rPr>
              <a:t>Moraalinen valtuutus </a:t>
            </a:r>
            <a:r>
              <a:rPr lang="fi-FI" dirty="0">
                <a:cs typeface="Calibri"/>
              </a:rPr>
              <a:t>-&gt; jos pesee kädet 9 kertaa ja jättää kerran pesemättä, aiempi vaivannäkö korvaa unohduksen.-&gt;tosin tartuntatauti ei salli unohduksia</a:t>
            </a:r>
          </a:p>
          <a:p>
            <a:r>
              <a:rPr lang="fi-FI" b="1" dirty="0">
                <a:cs typeface="Calibri"/>
              </a:rPr>
              <a:t>Luottamus sääntelyyn </a:t>
            </a:r>
            <a:r>
              <a:rPr lang="fi-FI" dirty="0">
                <a:cs typeface="Calibri"/>
              </a:rPr>
              <a:t>-&gt;Suomalaiset ovat tottuneet turvallisuuden sääntelyyn -&gt;jos jokin on sallittua, se on automaattisesti turvallista &lt;-viranomaisten vastuu korostuu</a:t>
            </a:r>
          </a:p>
          <a:p>
            <a:r>
              <a:rPr lang="fi-FI" b="1" dirty="0">
                <a:cs typeface="Calibri"/>
              </a:rPr>
              <a:t>Halu päättää omista asioista</a:t>
            </a:r>
            <a:r>
              <a:rPr lang="fi-FI" dirty="0">
                <a:cs typeface="Calibri"/>
              </a:rPr>
              <a:t> -&gt;yksilön vapaus valita</a:t>
            </a:r>
          </a:p>
          <a:p>
            <a:r>
              <a:rPr lang="fi-FI" b="1" dirty="0">
                <a:cs typeface="Calibri"/>
              </a:rPr>
              <a:t>Ryhmäpaine </a:t>
            </a:r>
            <a:r>
              <a:rPr lang="fi-FI" dirty="0">
                <a:cs typeface="Calibri"/>
              </a:rPr>
              <a:t>-&gt; harva haluaa olla kaveriporukan ainoa ja käyttää maskia tai on käyttämättä riippuen ryhmän toiminnasta</a:t>
            </a:r>
          </a:p>
          <a:p>
            <a:endParaRPr lang="fi-FI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0589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E1BEB12-92AF-4445-98AD-4C7756E7C9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0522C2C-7B5C-48A7-A969-03941E5D2E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Freeform 13">
            <a:extLst>
              <a:ext uri="{FF2B5EF4-FFF2-40B4-BE49-F238E27FC236}">
                <a16:creationId xmlns:a16="http://schemas.microsoft.com/office/drawing/2014/main" id="{9C682A1A-5B2D-4111-BBD6-620165633E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69476" y="220196"/>
            <a:ext cx="9422524" cy="6637806"/>
          </a:xfrm>
          <a:custGeom>
            <a:avLst/>
            <a:gdLst>
              <a:gd name="connsiteX0" fmla="*/ 4929467 w 8191500"/>
              <a:gd name="connsiteY0" fmla="*/ 0 h 5770597"/>
              <a:gd name="connsiteX1" fmla="*/ 8065066 w 8191500"/>
              <a:gd name="connsiteY1" fmla="*/ 1118513 h 5770597"/>
              <a:gd name="connsiteX2" fmla="*/ 8191500 w 8191500"/>
              <a:gd name="connsiteY2" fmla="*/ 1227339 h 5770597"/>
              <a:gd name="connsiteX3" fmla="*/ 8191500 w 8191500"/>
              <a:gd name="connsiteY3" fmla="*/ 5770597 h 5770597"/>
              <a:gd name="connsiteX4" fmla="*/ 79523 w 8191500"/>
              <a:gd name="connsiteY4" fmla="*/ 5770597 h 5770597"/>
              <a:gd name="connsiteX5" fmla="*/ 56799 w 8191500"/>
              <a:gd name="connsiteY5" fmla="*/ 5644158 h 5770597"/>
              <a:gd name="connsiteX6" fmla="*/ 0 w 8191500"/>
              <a:gd name="connsiteY6" fmla="*/ 4898209 h 5770597"/>
              <a:gd name="connsiteX7" fmla="*/ 4929467 w 8191500"/>
              <a:gd name="connsiteY7" fmla="*/ 0 h 5770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91500" h="5770597">
                <a:moveTo>
                  <a:pt x="4929467" y="0"/>
                </a:moveTo>
                <a:cubicBezTo>
                  <a:pt x="6120547" y="0"/>
                  <a:pt x="7212963" y="419755"/>
                  <a:pt x="8065066" y="1118513"/>
                </a:cubicBezTo>
                <a:lnTo>
                  <a:pt x="8191500" y="1227339"/>
                </a:lnTo>
                <a:lnTo>
                  <a:pt x="8191500" y="5770597"/>
                </a:lnTo>
                <a:lnTo>
                  <a:pt x="79523" y="5770597"/>
                </a:lnTo>
                <a:lnTo>
                  <a:pt x="56799" y="5644158"/>
                </a:lnTo>
                <a:cubicBezTo>
                  <a:pt x="19398" y="5400934"/>
                  <a:pt x="0" y="5151822"/>
                  <a:pt x="0" y="4898209"/>
                </a:cubicBezTo>
                <a:cubicBezTo>
                  <a:pt x="0" y="2193003"/>
                  <a:pt x="2206998" y="0"/>
                  <a:pt x="492946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D6EE29F2-D77F-4BD0-A20B-334D316A1C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09800" y="2099696"/>
            <a:ext cx="1942241" cy="188955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Arc 15">
            <a:extLst>
              <a:ext uri="{FF2B5EF4-FFF2-40B4-BE49-F238E27FC236}">
                <a16:creationId xmlns:a16="http://schemas.microsoft.com/office/drawing/2014/main" id="{22D09ED2-868F-42C6-866E-F92E0CEF31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520172">
            <a:off x="1613162" y="1492572"/>
            <a:ext cx="2987899" cy="2987899"/>
          </a:xfrm>
          <a:prstGeom prst="arc">
            <a:avLst>
              <a:gd name="adj1" fmla="val 14455503"/>
              <a:gd name="adj2" fmla="val 227775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A78B98A9-4964-4558-9371-9011BE648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38600" y="1939159"/>
            <a:ext cx="7644627" cy="2751086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56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Terveyden ja sairauden mittaamiseen käytettäviä indikaattoreita</a:t>
            </a:r>
          </a:p>
        </p:txBody>
      </p:sp>
    </p:spTree>
    <p:extLst>
      <p:ext uri="{BB962C8B-B14F-4D97-AF65-F5344CB8AC3E}">
        <p14:creationId xmlns:p14="http://schemas.microsoft.com/office/powerpoint/2010/main" val="745741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837543A-6020-4505-A233-C9DB4BF740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4A996D1A-AC94-4D1C-9BD2-57A76BFA64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558489" cy="1325563"/>
          </a:xfrm>
        </p:spPr>
        <p:txBody>
          <a:bodyPr>
            <a:normAutofit/>
          </a:bodyPr>
          <a:lstStyle/>
          <a:p>
            <a:r>
              <a:rPr lang="fi-FI" dirty="0">
                <a:cs typeface="Calibri Light"/>
              </a:rPr>
              <a:t>Terveyden mittaamisen indikaattorit</a:t>
            </a:r>
            <a:endParaRPr lang="fi-FI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35B16301-FB18-48BA-A6DD-C37CAF6F9A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BC98103-886C-4918-BC45-4F59E8EBEF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558489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sz="2600" dirty="0">
                <a:cs typeface="Calibri"/>
              </a:rPr>
              <a:t>Eliniänodote (eliniänodote syntymähetkellä</a:t>
            </a:r>
          </a:p>
          <a:p>
            <a:r>
              <a:rPr lang="fi-FI" sz="2600" dirty="0">
                <a:cs typeface="Calibri"/>
              </a:rPr>
              <a:t>Toimintakyky (fyysinen, psyykkinen, kognitiivinen ja sosiaalinen)</a:t>
            </a:r>
          </a:p>
          <a:p>
            <a:r>
              <a:rPr lang="fi-FI" sz="2600" dirty="0">
                <a:cs typeface="Calibri"/>
              </a:rPr>
              <a:t>Työkyky (Arvioidaan suhteessa työn vaatimuksin)</a:t>
            </a:r>
          </a:p>
          <a:p>
            <a:r>
              <a:rPr lang="fi-FI" sz="2600" dirty="0">
                <a:cs typeface="Calibri"/>
              </a:rPr>
              <a:t>Koettu terveys (subjektiivinen arvio)</a:t>
            </a:r>
          </a:p>
          <a:p>
            <a:r>
              <a:rPr lang="fi-FI" sz="2600" dirty="0">
                <a:cs typeface="Calibri"/>
              </a:rPr>
              <a:t>Sosioekonominen asema (koulutus, tulotaso, asema yhteiskunnassa...)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C3C0D90E-074A-4F52-9B11-B52BEF4BCB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2624479"/>
            <a:ext cx="812427" cy="812427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Block Arc 13">
            <a:extLst>
              <a:ext uri="{FF2B5EF4-FFF2-40B4-BE49-F238E27FC236}">
                <a16:creationId xmlns:a16="http://schemas.microsoft.com/office/drawing/2014/main" id="{CABBD4C1-E6F8-46F6-8152-A8A97490B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912417" y="1218531"/>
            <a:ext cx="2387600" cy="2387600"/>
          </a:xfrm>
          <a:prstGeom prst="blockArc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83BA5EF5-1FE9-4BF9-83BB-269BCDDF61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0"/>
            <a:ext cx="2315251" cy="1550992"/>
          </a:xfrm>
          <a:custGeom>
            <a:avLst/>
            <a:gdLst>
              <a:gd name="connsiteX0" fmla="*/ 0 w 2315251"/>
              <a:gd name="connsiteY0" fmla="*/ 0 h 1550992"/>
              <a:gd name="connsiteX1" fmla="*/ 138700 w 2315251"/>
              <a:gd name="connsiteY1" fmla="*/ 0 h 1550992"/>
              <a:gd name="connsiteX2" fmla="*/ 138700 w 2315251"/>
              <a:gd name="connsiteY2" fmla="*/ 1361400 h 1550992"/>
              <a:gd name="connsiteX3" fmla="*/ 2107387 w 2315251"/>
              <a:gd name="connsiteY3" fmla="*/ 222673 h 1550992"/>
              <a:gd name="connsiteX4" fmla="*/ 1722420 w 2315251"/>
              <a:gd name="connsiteY4" fmla="*/ 0 h 1550992"/>
              <a:gd name="connsiteX5" fmla="*/ 1999436 w 2315251"/>
              <a:gd name="connsiteY5" fmla="*/ 0 h 1550992"/>
              <a:gd name="connsiteX6" fmla="*/ 2280549 w 2315251"/>
              <a:gd name="connsiteY6" fmla="*/ 162605 h 1550992"/>
              <a:gd name="connsiteX7" fmla="*/ 2305953 w 2315251"/>
              <a:gd name="connsiteY7" fmla="*/ 257336 h 1550992"/>
              <a:gd name="connsiteX8" fmla="*/ 2280549 w 2315251"/>
              <a:gd name="connsiteY8" fmla="*/ 282740 h 1550992"/>
              <a:gd name="connsiteX9" fmla="*/ 104026 w 2315251"/>
              <a:gd name="connsiteY9" fmla="*/ 1541710 h 1550992"/>
              <a:gd name="connsiteX10" fmla="*/ 69351 w 2315251"/>
              <a:gd name="connsiteY10" fmla="*/ 1550992 h 1550992"/>
              <a:gd name="connsiteX11" fmla="*/ 0 w 2315251"/>
              <a:gd name="connsiteY11" fmla="*/ 1481643 h 1550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15251" h="1550992">
                <a:moveTo>
                  <a:pt x="0" y="0"/>
                </a:moveTo>
                <a:lnTo>
                  <a:pt x="138700" y="0"/>
                </a:lnTo>
                <a:lnTo>
                  <a:pt x="138700" y="1361400"/>
                </a:lnTo>
                <a:lnTo>
                  <a:pt x="2107387" y="222673"/>
                </a:lnTo>
                <a:lnTo>
                  <a:pt x="1722420" y="0"/>
                </a:lnTo>
                <a:lnTo>
                  <a:pt x="1999436" y="0"/>
                </a:lnTo>
                <a:lnTo>
                  <a:pt x="2280549" y="162605"/>
                </a:lnTo>
                <a:cubicBezTo>
                  <a:pt x="2313720" y="181745"/>
                  <a:pt x="2325104" y="224155"/>
                  <a:pt x="2305953" y="257336"/>
                </a:cubicBezTo>
                <a:cubicBezTo>
                  <a:pt x="2299872" y="267889"/>
                  <a:pt x="2291101" y="276648"/>
                  <a:pt x="2280549" y="282740"/>
                </a:cubicBezTo>
                <a:lnTo>
                  <a:pt x="104026" y="1541710"/>
                </a:lnTo>
                <a:cubicBezTo>
                  <a:pt x="93484" y="1547802"/>
                  <a:pt x="81523" y="1551003"/>
                  <a:pt x="69351" y="1550992"/>
                </a:cubicBezTo>
                <a:cubicBezTo>
                  <a:pt x="31049" y="1550992"/>
                  <a:pt x="0" y="1519944"/>
                  <a:pt x="0" y="1481643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B3BCACB-5880-460B-9606-8C433A9AF9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724638" y="1331572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88853921-7BC9-4BDE-ACAB-133C683C82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05550" y="4112081"/>
            <a:ext cx="1186451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Arc 21">
            <a:extLst>
              <a:ext uri="{FF2B5EF4-FFF2-40B4-BE49-F238E27FC236}">
                <a16:creationId xmlns:a16="http://schemas.microsoft.com/office/drawing/2014/main" id="{09192968-3AE7-4470-A61C-97294BB927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92895">
            <a:off x="6086940" y="4145122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3AB72E55-43E4-4356-BFE8-E2102CB0B5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4962670"/>
            <a:ext cx="2643352" cy="1895331"/>
          </a:xfrm>
          <a:custGeom>
            <a:avLst/>
            <a:gdLst>
              <a:gd name="connsiteX0" fmla="*/ 1321676 w 2643352"/>
              <a:gd name="connsiteY0" fmla="*/ 0 h 1895331"/>
              <a:gd name="connsiteX1" fmla="*/ 2643352 w 2643352"/>
              <a:gd name="connsiteY1" fmla="*/ 1321676 h 1895331"/>
              <a:gd name="connsiteX2" fmla="*/ 2539488 w 2643352"/>
              <a:gd name="connsiteY2" fmla="*/ 1836132 h 1895331"/>
              <a:gd name="connsiteX3" fmla="*/ 2510970 w 2643352"/>
              <a:gd name="connsiteY3" fmla="*/ 1895331 h 1895331"/>
              <a:gd name="connsiteX4" fmla="*/ 132382 w 2643352"/>
              <a:gd name="connsiteY4" fmla="*/ 1895331 h 1895331"/>
              <a:gd name="connsiteX5" fmla="*/ 103864 w 2643352"/>
              <a:gd name="connsiteY5" fmla="*/ 1836132 h 1895331"/>
              <a:gd name="connsiteX6" fmla="*/ 0 w 2643352"/>
              <a:gd name="connsiteY6" fmla="*/ 1321676 h 1895331"/>
              <a:gd name="connsiteX7" fmla="*/ 1321676 w 2643352"/>
              <a:gd name="connsiteY7" fmla="*/ 0 h 1895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43352" h="1895331">
                <a:moveTo>
                  <a:pt x="1321676" y="0"/>
                </a:moveTo>
                <a:cubicBezTo>
                  <a:pt x="2051617" y="0"/>
                  <a:pt x="2643352" y="591735"/>
                  <a:pt x="2643352" y="1321676"/>
                </a:cubicBezTo>
                <a:cubicBezTo>
                  <a:pt x="2643352" y="1504161"/>
                  <a:pt x="2606369" y="1678009"/>
                  <a:pt x="2539488" y="1836132"/>
                </a:cubicBezTo>
                <a:lnTo>
                  <a:pt x="2510970" y="1895331"/>
                </a:lnTo>
                <a:lnTo>
                  <a:pt x="132382" y="1895331"/>
                </a:lnTo>
                <a:lnTo>
                  <a:pt x="103864" y="1836132"/>
                </a:lnTo>
                <a:cubicBezTo>
                  <a:pt x="36984" y="1678009"/>
                  <a:pt x="0" y="1504161"/>
                  <a:pt x="0" y="1321676"/>
                </a:cubicBezTo>
                <a:cubicBezTo>
                  <a:pt x="0" y="591735"/>
                  <a:pt x="591735" y="0"/>
                  <a:pt x="132167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185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460</Words>
  <Application>Microsoft Office PowerPoint</Application>
  <PresentationFormat>Laajakuva</PresentationFormat>
  <Paragraphs>71</Paragraphs>
  <Slides>15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15</vt:i4>
      </vt:variant>
    </vt:vector>
  </HeadingPairs>
  <TitlesOfParts>
    <vt:vector size="16" baseType="lpstr">
      <vt:lpstr>Office-teema</vt:lpstr>
      <vt:lpstr>Terkan preppaus klo 15</vt:lpstr>
      <vt:lpstr>Kertaus:  terveys-osaaminen</vt:lpstr>
      <vt:lpstr>Esimerkki: kriittinen ajattelu terveysaiheisen kirjoituksen luotettavuuden arvioinnissa</vt:lpstr>
      <vt:lpstr>Jatkuu..</vt:lpstr>
      <vt:lpstr>Mitä terveysosaamattomuus on?</vt:lpstr>
      <vt:lpstr>Syitä terveysosaamat-tomuuden taustalla: esimerkkinä koronarajoitteet</vt:lpstr>
      <vt:lpstr>Jatkuu....</vt:lpstr>
      <vt:lpstr>Terveyden ja sairauden mittaamiseen käytettäviä indikaattoreita</vt:lpstr>
      <vt:lpstr>Terveyden mittaamisen indikaattorit</vt:lpstr>
      <vt:lpstr>Sairauden mittaamisen indikaattorit</vt:lpstr>
      <vt:lpstr>PowerPoint-esitys</vt:lpstr>
      <vt:lpstr>Sairauden mittaaminen pandemiassa</vt:lpstr>
      <vt:lpstr>Terveyseroja aiheuttavat</vt:lpstr>
      <vt:lpstr>PowerPoint-esitys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/>
  <cp:lastModifiedBy>Välimäki Jaana Maria</cp:lastModifiedBy>
  <cp:revision>296</cp:revision>
  <dcterms:created xsi:type="dcterms:W3CDTF">2021-02-28T08:26:27Z</dcterms:created>
  <dcterms:modified xsi:type="dcterms:W3CDTF">2021-03-03T14:19:06Z</dcterms:modified>
</cp:coreProperties>
</file>