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8C7EC-0D86-1C61-C1F5-68AE5797F738}" v="141" dt="2021-03-03T12:37:29.267"/>
    <p1510:client id="{CE5A86AD-907B-3188-CAB2-AB0CF1D3F492}" v="169" dt="2021-03-03T11:03:30.242"/>
    <p1510:client id="{FDB8E10C-E853-2B34-441B-E602F309DE33}" v="19" dt="2021-03-03T14:19:05.831"/>
    <p1510:client id="{FFD1D366-F8D9-B349-BA4A-640C5806384D}" v="1" dt="2021-03-02T09:40:46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älimäki Jaana Maria" userId="cf23a7a9-1d8c-4f8e-aea9-94c6fb2754e1" providerId="ADAL" clId="{FFD1D366-F8D9-B349-BA4A-640C5806384D}"/>
    <pc:docChg chg="custSel modSld">
      <pc:chgData name="Välimäki Jaana Maria" userId="cf23a7a9-1d8c-4f8e-aea9-94c6fb2754e1" providerId="ADAL" clId="{FFD1D366-F8D9-B349-BA4A-640C5806384D}" dt="2021-03-02T09:40:46.219" v="520"/>
      <pc:docMkLst>
        <pc:docMk/>
      </pc:docMkLst>
      <pc:sldChg chg="modSp mod modAnim">
        <pc:chgData name="Välimäki Jaana Maria" userId="cf23a7a9-1d8c-4f8e-aea9-94c6fb2754e1" providerId="ADAL" clId="{FFD1D366-F8D9-B349-BA4A-640C5806384D}" dt="2021-03-02T09:40:46.219" v="520"/>
        <pc:sldMkLst>
          <pc:docMk/>
          <pc:sldMk cId="1940538339" sldId="270"/>
        </pc:sldMkLst>
        <pc:spChg chg="mod">
          <ac:chgData name="Välimäki Jaana Maria" userId="cf23a7a9-1d8c-4f8e-aea9-94c6fb2754e1" providerId="ADAL" clId="{FFD1D366-F8D9-B349-BA4A-640C5806384D}" dt="2021-03-02T09:40:30.303" v="519" actId="20577"/>
          <ac:spMkLst>
            <pc:docMk/>
            <pc:sldMk cId="1940538339" sldId="270"/>
            <ac:spMk id="3" creationId="{277F134D-7C0B-1B4C-9E96-48D0B5C89E9A}"/>
          </ac:spMkLst>
        </pc:spChg>
      </pc:sldChg>
    </pc:docChg>
  </pc:docChgLst>
  <pc:docChgLst>
    <pc:chgData name="Välimäki Jaana Maria" userId="S::jaana.valimaki@edu.kotka.fi::cf23a7a9-1d8c-4f8e-aea9-94c6fb2754e1" providerId="AD" clId="Web-{CE5A86AD-907B-3188-CAB2-AB0CF1D3F492}"/>
    <pc:docChg chg="modSld">
      <pc:chgData name="Välimäki Jaana Maria" userId="S::jaana.valimaki@edu.kotka.fi::cf23a7a9-1d8c-4f8e-aea9-94c6fb2754e1" providerId="AD" clId="Web-{CE5A86AD-907B-3188-CAB2-AB0CF1D3F492}" dt="2021-03-03T11:03:27.914" v="83" actId="20577"/>
      <pc:docMkLst>
        <pc:docMk/>
      </pc:docMkLst>
      <pc:sldChg chg="modSp">
        <pc:chgData name="Välimäki Jaana Maria" userId="S::jaana.valimaki@edu.kotka.fi::cf23a7a9-1d8c-4f8e-aea9-94c6fb2754e1" providerId="AD" clId="Web-{CE5A86AD-907B-3188-CAB2-AB0CF1D3F492}" dt="2021-03-03T11:00:34.785" v="6" actId="20577"/>
        <pc:sldMkLst>
          <pc:docMk/>
          <pc:sldMk cId="782385677" sldId="256"/>
        </pc:sldMkLst>
        <pc:spChg chg="mod">
          <ac:chgData name="Välimäki Jaana Maria" userId="S::jaana.valimaki@edu.kotka.fi::cf23a7a9-1d8c-4f8e-aea9-94c6fb2754e1" providerId="AD" clId="Web-{CE5A86AD-907B-3188-CAB2-AB0CF1D3F492}" dt="2021-03-03T11:00:34.785" v="6" actId="20577"/>
          <ac:spMkLst>
            <pc:docMk/>
            <pc:sldMk cId="782385677" sldId="256"/>
            <ac:spMk id="2" creationId="{00000000-0000-0000-0000-000000000000}"/>
          </ac:spMkLst>
        </pc:spChg>
      </pc:sldChg>
      <pc:sldChg chg="addSp delSp modSp mod setBg">
        <pc:chgData name="Välimäki Jaana Maria" userId="S::jaana.valimaki@edu.kotka.fi::cf23a7a9-1d8c-4f8e-aea9-94c6fb2754e1" providerId="AD" clId="Web-{CE5A86AD-907B-3188-CAB2-AB0CF1D3F492}" dt="2021-03-03T11:01:16.114" v="7"/>
        <pc:sldMkLst>
          <pc:docMk/>
          <pc:sldMk cId="1353699192" sldId="258"/>
        </pc:sldMkLst>
        <pc:spChg chg="mod">
          <ac:chgData name="Välimäki Jaana Maria" userId="S::jaana.valimaki@edu.kotka.fi::cf23a7a9-1d8c-4f8e-aea9-94c6fb2754e1" providerId="AD" clId="Web-{CE5A86AD-907B-3188-CAB2-AB0CF1D3F492}" dt="2021-03-03T11:01:16.114" v="7"/>
          <ac:spMkLst>
            <pc:docMk/>
            <pc:sldMk cId="1353699192" sldId="258"/>
            <ac:spMk id="2" creationId="{0E54635B-812C-4605-8330-59AEAB0B8A84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16.114" v="7"/>
          <ac:spMkLst>
            <pc:docMk/>
            <pc:sldMk cId="1353699192" sldId="258"/>
            <ac:spMk id="9" creationId="{08E89D5E-1885-4160-AC77-CC471DD1D0DB}"/>
          </ac:spMkLst>
        </pc:spChg>
        <pc:spChg chg="add">
          <ac:chgData name="Välimäki Jaana Maria" userId="S::jaana.valimaki@edu.kotka.fi::cf23a7a9-1d8c-4f8e-aea9-94c6fb2754e1" providerId="AD" clId="Web-{CE5A86AD-907B-3188-CAB2-AB0CF1D3F492}" dt="2021-03-03T11:01:16.114" v="7"/>
          <ac:spMkLst>
            <pc:docMk/>
            <pc:sldMk cId="1353699192" sldId="258"/>
            <ac:spMk id="16" creationId="{28FF88A3-8EBC-4142-8CC2-EBE257ED6C90}"/>
          </ac:spMkLst>
        </pc:spChg>
        <pc:grpChg chg="add">
          <ac:chgData name="Välimäki Jaana Maria" userId="S::jaana.valimaki@edu.kotka.fi::cf23a7a9-1d8c-4f8e-aea9-94c6fb2754e1" providerId="AD" clId="Web-{CE5A86AD-907B-3188-CAB2-AB0CF1D3F492}" dt="2021-03-03T11:01:16.114" v="7"/>
          <ac:grpSpMkLst>
            <pc:docMk/>
            <pc:sldMk cId="1353699192" sldId="258"/>
            <ac:grpSpMk id="18" creationId="{27D8A815-1B1F-4DB5-A03C-F4987CF0CB0F}"/>
          </ac:grpSpMkLst>
        </pc:grpChg>
        <pc:graphicFrameChg chg="mod modGraphic">
          <ac:chgData name="Välimäki Jaana Maria" userId="S::jaana.valimaki@edu.kotka.fi::cf23a7a9-1d8c-4f8e-aea9-94c6fb2754e1" providerId="AD" clId="Web-{CE5A86AD-907B-3188-CAB2-AB0CF1D3F492}" dt="2021-03-03T11:01:16.114" v="7"/>
          <ac:graphicFrameMkLst>
            <pc:docMk/>
            <pc:sldMk cId="1353699192" sldId="258"/>
            <ac:graphicFrameMk id="5" creationId="{B4D4393E-BE5D-4677-AD9C-5FD3F12C7EA7}"/>
          </ac:graphicFrameMkLst>
        </pc:graphicFrameChg>
        <pc:cxnChg chg="del">
          <ac:chgData name="Välimäki Jaana Maria" userId="S::jaana.valimaki@edu.kotka.fi::cf23a7a9-1d8c-4f8e-aea9-94c6fb2754e1" providerId="AD" clId="Web-{CE5A86AD-907B-3188-CAB2-AB0CF1D3F492}" dt="2021-03-03T11:01:16.114" v="7"/>
          <ac:cxnSpMkLst>
            <pc:docMk/>
            <pc:sldMk cId="1353699192" sldId="258"/>
            <ac:cxnSpMk id="11" creationId="{EC15C128-8E68-44BD-BF94-FBA9CA4B0309}"/>
          </ac:cxnSpMkLst>
        </pc:cxnChg>
      </pc:sldChg>
      <pc:sldChg chg="addSp delSp modSp">
        <pc:chgData name="Välimäki Jaana Maria" userId="S::jaana.valimaki@edu.kotka.fi::cf23a7a9-1d8c-4f8e-aea9-94c6fb2754e1" providerId="AD" clId="Web-{CE5A86AD-907B-3188-CAB2-AB0CF1D3F492}" dt="2021-03-03T11:01:48.771" v="8"/>
        <pc:sldMkLst>
          <pc:docMk/>
          <pc:sldMk cId="1052491714" sldId="259"/>
        </pc:sldMkLst>
        <pc:spChg chg="mod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2" creationId="{FD4216E5-4CD9-4F6E-8040-C63F1B48E94F}"/>
          </ac:spMkLst>
        </pc:spChg>
        <pc:spChg chg="mod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3" creationId="{7DD487F3-B9C4-437A-A213-25E4E0BC9D46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8" creationId="{5A0118C5-4F8D-4CF4-BADD-53FEACC6C42A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10" creationId="{4E0A5C5C-2A95-428E-9F6A-0D29EBD57C9F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12" creationId="{1056F38F-7C4E-461D-8709-7D0024AE1F79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14" creationId="{C7278469-3C3C-49CE-AEEE-E176A4900B78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20" creationId="{4C6598AB-1C17-4D54-951C-A082D94ACB7A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22" creationId="{C83B66D7-137D-4AC1-B172-53D60F08BEB5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24" creationId="{F6B92503-6984-4D15-8B98-8718709B785D}"/>
          </ac:spMkLst>
        </pc:spChg>
        <pc:spChg chg="del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26" creationId="{08DDF938-524E-4C18-A47D-C00627832366}"/>
          </ac:spMkLst>
        </pc:spChg>
        <pc:spChg chg="add">
          <ac:chgData name="Välimäki Jaana Maria" userId="S::jaana.valimaki@edu.kotka.fi::cf23a7a9-1d8c-4f8e-aea9-94c6fb2754e1" providerId="AD" clId="Web-{CE5A86AD-907B-3188-CAB2-AB0CF1D3F492}" dt="2021-03-03T11:01:48.771" v="8"/>
          <ac:spMkLst>
            <pc:docMk/>
            <pc:sldMk cId="1052491714" sldId="259"/>
            <ac:spMk id="38" creationId="{A9CB0874-88B8-43D3-B0B6-C32F790F790D}"/>
          </ac:spMkLst>
        </pc:spChg>
        <pc:grpChg chg="del">
          <ac:chgData name="Välimäki Jaana Maria" userId="S::jaana.valimaki@edu.kotka.fi::cf23a7a9-1d8c-4f8e-aea9-94c6fb2754e1" providerId="AD" clId="Web-{CE5A86AD-907B-3188-CAB2-AB0CF1D3F492}" dt="2021-03-03T11:01:48.771" v="8"/>
          <ac:grpSpMkLst>
            <pc:docMk/>
            <pc:sldMk cId="1052491714" sldId="259"/>
            <ac:grpSpMk id="16" creationId="{93DC754C-7E09-422D-A8BB-AF632E90DFA2}"/>
          </ac:grpSpMkLst>
        </pc:grpChg>
        <pc:grpChg chg="del">
          <ac:chgData name="Välimäki Jaana Maria" userId="S::jaana.valimaki@edu.kotka.fi::cf23a7a9-1d8c-4f8e-aea9-94c6fb2754e1" providerId="AD" clId="Web-{CE5A86AD-907B-3188-CAB2-AB0CF1D3F492}" dt="2021-03-03T11:01:48.771" v="8"/>
          <ac:grpSpMkLst>
            <pc:docMk/>
            <pc:sldMk cId="1052491714" sldId="259"/>
            <ac:grpSpMk id="28" creationId="{3773FAF5-C452-4455-9411-D6AF5EBD4CA9}"/>
          </ac:grpSpMkLst>
        </pc:grpChg>
        <pc:grpChg chg="add">
          <ac:chgData name="Välimäki Jaana Maria" userId="S::jaana.valimaki@edu.kotka.fi::cf23a7a9-1d8c-4f8e-aea9-94c6fb2754e1" providerId="AD" clId="Web-{CE5A86AD-907B-3188-CAB2-AB0CF1D3F492}" dt="2021-03-03T11:01:48.771" v="8"/>
          <ac:grpSpMkLst>
            <pc:docMk/>
            <pc:sldMk cId="1052491714" sldId="259"/>
            <ac:grpSpMk id="40" creationId="{4BFD067A-52BE-40EE-B7CA-391830B9A265}"/>
          </ac:grpSpMkLst>
        </pc:grpChg>
        <pc:grpChg chg="add">
          <ac:chgData name="Välimäki Jaana Maria" userId="S::jaana.valimaki@edu.kotka.fi::cf23a7a9-1d8c-4f8e-aea9-94c6fb2754e1" providerId="AD" clId="Web-{CE5A86AD-907B-3188-CAB2-AB0CF1D3F492}" dt="2021-03-03T11:01:48.771" v="8"/>
          <ac:grpSpMkLst>
            <pc:docMk/>
            <pc:sldMk cId="1052491714" sldId="259"/>
            <ac:grpSpMk id="44" creationId="{C15B8CC4-8CCE-428F-AE7E-28D178984CEC}"/>
          </ac:grpSpMkLst>
        </pc:grpChg>
      </pc:sldChg>
      <pc:sldChg chg="modSp">
        <pc:chgData name="Välimäki Jaana Maria" userId="S::jaana.valimaki@edu.kotka.fi::cf23a7a9-1d8c-4f8e-aea9-94c6fb2754e1" providerId="AD" clId="Web-{CE5A86AD-907B-3188-CAB2-AB0CF1D3F492}" dt="2021-03-03T11:02:54.632" v="70" actId="20577"/>
        <pc:sldMkLst>
          <pc:docMk/>
          <pc:sldMk cId="1763975351" sldId="260"/>
        </pc:sldMkLst>
        <pc:spChg chg="mod">
          <ac:chgData name="Välimäki Jaana Maria" userId="S::jaana.valimaki@edu.kotka.fi::cf23a7a9-1d8c-4f8e-aea9-94c6fb2754e1" providerId="AD" clId="Web-{CE5A86AD-907B-3188-CAB2-AB0CF1D3F492}" dt="2021-03-03T11:02:54.632" v="70" actId="20577"/>
          <ac:spMkLst>
            <pc:docMk/>
            <pc:sldMk cId="1763975351" sldId="260"/>
            <ac:spMk id="3" creationId="{014D957E-ABB7-4FB2-93F9-4D0A78450287}"/>
          </ac:spMkLst>
        </pc:spChg>
      </pc:sldChg>
      <pc:sldChg chg="modSp">
        <pc:chgData name="Välimäki Jaana Maria" userId="S::jaana.valimaki@edu.kotka.fi::cf23a7a9-1d8c-4f8e-aea9-94c6fb2754e1" providerId="AD" clId="Web-{CE5A86AD-907B-3188-CAB2-AB0CF1D3F492}" dt="2021-03-03T11:03:27.914" v="83" actId="20577"/>
        <pc:sldMkLst>
          <pc:docMk/>
          <pc:sldMk cId="2861801633" sldId="261"/>
        </pc:sldMkLst>
        <pc:spChg chg="mod">
          <ac:chgData name="Välimäki Jaana Maria" userId="S::jaana.valimaki@edu.kotka.fi::cf23a7a9-1d8c-4f8e-aea9-94c6fb2754e1" providerId="AD" clId="Web-{CE5A86AD-907B-3188-CAB2-AB0CF1D3F492}" dt="2021-03-03T11:03:27.914" v="83" actId="20577"/>
          <ac:spMkLst>
            <pc:docMk/>
            <pc:sldMk cId="2861801633" sldId="261"/>
            <ac:spMk id="3" creationId="{CF0A606D-4BE5-4AD7-BE29-C953AAA9282B}"/>
          </ac:spMkLst>
        </pc:spChg>
      </pc:sldChg>
    </pc:docChg>
  </pc:docChgLst>
  <pc:docChgLst>
    <pc:chgData name="Välimäki Jaana Maria" userId="S::jaana.valimaki@edu.kotka.fi::cf23a7a9-1d8c-4f8e-aea9-94c6fb2754e1" providerId="AD" clId="Web-{FDB8E10C-E853-2B34-441B-E602F309DE33}"/>
    <pc:docChg chg="modSld">
      <pc:chgData name="Välimäki Jaana Maria" userId="S::jaana.valimaki@edu.kotka.fi::cf23a7a9-1d8c-4f8e-aea9-94c6fb2754e1" providerId="AD" clId="Web-{FDB8E10C-E853-2B34-441B-E602F309DE33}" dt="2021-03-03T14:19:02.363" v="8" actId="20577"/>
      <pc:docMkLst>
        <pc:docMk/>
      </pc:docMkLst>
      <pc:sldChg chg="modSp">
        <pc:chgData name="Välimäki Jaana Maria" userId="S::jaana.valimaki@edu.kotka.fi::cf23a7a9-1d8c-4f8e-aea9-94c6fb2754e1" providerId="AD" clId="Web-{FDB8E10C-E853-2B34-441B-E602F309DE33}" dt="2021-03-03T14:19:02.363" v="8" actId="20577"/>
        <pc:sldMkLst>
          <pc:docMk/>
          <pc:sldMk cId="2351185845" sldId="264"/>
        </pc:sldMkLst>
        <pc:spChg chg="mod">
          <ac:chgData name="Välimäki Jaana Maria" userId="S::jaana.valimaki@edu.kotka.fi::cf23a7a9-1d8c-4f8e-aea9-94c6fb2754e1" providerId="AD" clId="Web-{FDB8E10C-E853-2B34-441B-E602F309DE33}" dt="2021-03-03T14:19:02.363" v="8" actId="20577"/>
          <ac:spMkLst>
            <pc:docMk/>
            <pc:sldMk cId="2351185845" sldId="264"/>
            <ac:spMk id="3" creationId="{FBC98103-886C-4918-BC45-4F59E8EBEFB6}"/>
          </ac:spMkLst>
        </pc:spChg>
      </pc:sldChg>
    </pc:docChg>
  </pc:docChgLst>
  <pc:docChgLst>
    <pc:chgData name="Välimäki Jaana Maria" userId="S::jaana.valimaki@edu.kotka.fi::cf23a7a9-1d8c-4f8e-aea9-94c6fb2754e1" providerId="AD" clId="Web-{6F18C7EC-0D86-1C61-C1F5-68AE5797F738}"/>
    <pc:docChg chg="modSld">
      <pc:chgData name="Välimäki Jaana Maria" userId="S::jaana.valimaki@edu.kotka.fi::cf23a7a9-1d8c-4f8e-aea9-94c6fb2754e1" providerId="AD" clId="Web-{6F18C7EC-0D86-1C61-C1F5-68AE5797F738}" dt="2021-03-03T12:37:29.267" v="71" actId="20577"/>
      <pc:docMkLst>
        <pc:docMk/>
      </pc:docMkLst>
      <pc:sldChg chg="modSp">
        <pc:chgData name="Välimäki Jaana Maria" userId="S::jaana.valimaki@edu.kotka.fi::cf23a7a9-1d8c-4f8e-aea9-94c6fb2754e1" providerId="AD" clId="Web-{6F18C7EC-0D86-1C61-C1F5-68AE5797F738}" dt="2021-03-03T12:37:29.267" v="71" actId="20577"/>
        <pc:sldMkLst>
          <pc:docMk/>
          <pc:sldMk cId="1940538339" sldId="270"/>
        </pc:sldMkLst>
        <pc:spChg chg="mod">
          <ac:chgData name="Välimäki Jaana Maria" userId="S::jaana.valimaki@edu.kotka.fi::cf23a7a9-1d8c-4f8e-aea9-94c6fb2754e1" providerId="AD" clId="Web-{6F18C7EC-0D86-1C61-C1F5-68AE5797F738}" dt="2021-03-03T12:37:29.267" v="71" actId="20577"/>
          <ac:spMkLst>
            <pc:docMk/>
            <pc:sldMk cId="1940538339" sldId="270"/>
            <ac:spMk id="3" creationId="{277F134D-7C0B-1B4C-9E96-48D0B5C89E9A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739B4-37DE-4321-91E9-CC7C58B86C3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7C59898-3820-46FA-9D6C-D33E9B39F58D}">
      <dgm:prSet/>
      <dgm:spPr/>
      <dgm:t>
        <a:bodyPr/>
        <a:lstStyle/>
        <a:p>
          <a:r>
            <a:rPr lang="fi-FI" dirty="0"/>
            <a:t>Teoreettinen tieto</a:t>
          </a:r>
          <a:endParaRPr lang="en-US" dirty="0"/>
        </a:p>
      </dgm:t>
    </dgm:pt>
    <dgm:pt modelId="{29413469-E146-44B6-9F60-57E8DC75573A}" type="parTrans" cxnId="{4115708F-31F3-4D8F-B737-BAD139765AED}">
      <dgm:prSet/>
      <dgm:spPr/>
      <dgm:t>
        <a:bodyPr/>
        <a:lstStyle/>
        <a:p>
          <a:endParaRPr lang="en-US"/>
        </a:p>
      </dgm:t>
    </dgm:pt>
    <dgm:pt modelId="{DA22614E-6443-47D9-9221-C2F0864985FF}" type="sibTrans" cxnId="{4115708F-31F3-4D8F-B737-BAD139765AED}">
      <dgm:prSet/>
      <dgm:spPr/>
      <dgm:t>
        <a:bodyPr/>
        <a:lstStyle/>
        <a:p>
          <a:endParaRPr lang="en-US"/>
        </a:p>
      </dgm:t>
    </dgm:pt>
    <dgm:pt modelId="{5FA56D89-66A4-4ECB-A36D-B6A685F352E7}">
      <dgm:prSet/>
      <dgm:spPr/>
      <dgm:t>
        <a:bodyPr/>
        <a:lstStyle/>
        <a:p>
          <a:r>
            <a:rPr lang="fi-FI"/>
            <a:t>Käytännön taidot</a:t>
          </a:r>
          <a:endParaRPr lang="en-US"/>
        </a:p>
      </dgm:t>
    </dgm:pt>
    <dgm:pt modelId="{363FC4C9-6CD8-4D1F-A1EB-1CB1E2957782}" type="parTrans" cxnId="{533F273F-3944-4EB2-A76A-753D53FC5F5F}">
      <dgm:prSet/>
      <dgm:spPr/>
      <dgm:t>
        <a:bodyPr/>
        <a:lstStyle/>
        <a:p>
          <a:endParaRPr lang="en-US"/>
        </a:p>
      </dgm:t>
    </dgm:pt>
    <dgm:pt modelId="{4E82EEB3-5920-46A9-A4A7-7BE2849E62C4}" type="sibTrans" cxnId="{533F273F-3944-4EB2-A76A-753D53FC5F5F}">
      <dgm:prSet/>
      <dgm:spPr/>
      <dgm:t>
        <a:bodyPr/>
        <a:lstStyle/>
        <a:p>
          <a:endParaRPr lang="en-US"/>
        </a:p>
      </dgm:t>
    </dgm:pt>
    <dgm:pt modelId="{27F91A96-B334-483E-8793-DC254E7E41BF}">
      <dgm:prSet/>
      <dgm:spPr/>
      <dgm:t>
        <a:bodyPr/>
        <a:lstStyle/>
        <a:p>
          <a:r>
            <a:rPr lang="fi-FI"/>
            <a:t>Itsetuntemus</a:t>
          </a:r>
          <a:endParaRPr lang="en-US"/>
        </a:p>
      </dgm:t>
    </dgm:pt>
    <dgm:pt modelId="{5E16411B-8E95-49DA-9B12-293793D93CE2}" type="parTrans" cxnId="{B65390BC-029D-4B41-B039-66667ADAF93A}">
      <dgm:prSet/>
      <dgm:spPr/>
      <dgm:t>
        <a:bodyPr/>
        <a:lstStyle/>
        <a:p>
          <a:endParaRPr lang="en-US"/>
        </a:p>
      </dgm:t>
    </dgm:pt>
    <dgm:pt modelId="{FADC3B72-06A5-4544-8F5B-A1F67315403A}" type="sibTrans" cxnId="{B65390BC-029D-4B41-B039-66667ADAF93A}">
      <dgm:prSet/>
      <dgm:spPr/>
      <dgm:t>
        <a:bodyPr/>
        <a:lstStyle/>
        <a:p>
          <a:endParaRPr lang="en-US"/>
        </a:p>
      </dgm:t>
    </dgm:pt>
    <dgm:pt modelId="{EBD3B339-32AA-4075-9617-67AEBC822B72}">
      <dgm:prSet/>
      <dgm:spPr/>
      <dgm:t>
        <a:bodyPr/>
        <a:lstStyle/>
        <a:p>
          <a:r>
            <a:rPr lang="fi-FI"/>
            <a:t>Kriittinen ajattelu</a:t>
          </a:r>
          <a:endParaRPr lang="en-US"/>
        </a:p>
      </dgm:t>
    </dgm:pt>
    <dgm:pt modelId="{D402BA5C-B94E-4F65-B12F-CDD3A1757E73}" type="parTrans" cxnId="{DB03E94E-4239-4FC4-9674-6243B1852C5D}">
      <dgm:prSet/>
      <dgm:spPr/>
      <dgm:t>
        <a:bodyPr/>
        <a:lstStyle/>
        <a:p>
          <a:endParaRPr lang="en-US"/>
        </a:p>
      </dgm:t>
    </dgm:pt>
    <dgm:pt modelId="{72D821D2-D2EA-4AB2-976A-2D8DE28F3722}" type="sibTrans" cxnId="{DB03E94E-4239-4FC4-9674-6243B1852C5D}">
      <dgm:prSet/>
      <dgm:spPr/>
      <dgm:t>
        <a:bodyPr/>
        <a:lstStyle/>
        <a:p>
          <a:endParaRPr lang="en-US"/>
        </a:p>
      </dgm:t>
    </dgm:pt>
    <dgm:pt modelId="{8BEE994F-CD49-4D9F-95C0-6D65C77137F5}">
      <dgm:prSet/>
      <dgm:spPr/>
      <dgm:t>
        <a:bodyPr/>
        <a:lstStyle/>
        <a:p>
          <a:r>
            <a:rPr lang="fi-FI"/>
            <a:t>Eettinen vastuullisuus</a:t>
          </a:r>
          <a:endParaRPr lang="en-US"/>
        </a:p>
      </dgm:t>
    </dgm:pt>
    <dgm:pt modelId="{AB77B05D-95CC-4C8E-A70C-8F0B490655EC}" type="parTrans" cxnId="{6D5976DF-2447-468B-B13C-F6F19D8CA754}">
      <dgm:prSet/>
      <dgm:spPr/>
      <dgm:t>
        <a:bodyPr/>
        <a:lstStyle/>
        <a:p>
          <a:endParaRPr lang="en-US"/>
        </a:p>
      </dgm:t>
    </dgm:pt>
    <dgm:pt modelId="{BAE75CD7-1C54-4509-AA90-E6B664BF43EA}" type="sibTrans" cxnId="{6D5976DF-2447-468B-B13C-F6F19D8CA754}">
      <dgm:prSet/>
      <dgm:spPr/>
      <dgm:t>
        <a:bodyPr/>
        <a:lstStyle/>
        <a:p>
          <a:endParaRPr lang="en-US"/>
        </a:p>
      </dgm:t>
    </dgm:pt>
    <dgm:pt modelId="{2745A5CA-B7E9-4832-9336-4367EBF55772}" type="pres">
      <dgm:prSet presAssocID="{105739B4-37DE-4321-91E9-CC7C58B86C30}" presName="diagram" presStyleCnt="0">
        <dgm:presLayoutVars>
          <dgm:dir/>
          <dgm:resizeHandles val="exact"/>
        </dgm:presLayoutVars>
      </dgm:prSet>
      <dgm:spPr/>
    </dgm:pt>
    <dgm:pt modelId="{8237B2A6-BEB2-4330-952B-A1A9241A123D}" type="pres">
      <dgm:prSet presAssocID="{77C59898-3820-46FA-9D6C-D33E9B39F58D}" presName="node" presStyleLbl="node1" presStyleIdx="0" presStyleCnt="5">
        <dgm:presLayoutVars>
          <dgm:bulletEnabled val="1"/>
        </dgm:presLayoutVars>
      </dgm:prSet>
      <dgm:spPr/>
    </dgm:pt>
    <dgm:pt modelId="{A79E0B4D-D2ED-43EB-BA67-21B2B2989EC1}" type="pres">
      <dgm:prSet presAssocID="{DA22614E-6443-47D9-9221-C2F0864985FF}" presName="sibTrans" presStyleCnt="0"/>
      <dgm:spPr/>
    </dgm:pt>
    <dgm:pt modelId="{49D372FC-C7A2-4695-860D-CA2241C213BA}" type="pres">
      <dgm:prSet presAssocID="{5FA56D89-66A4-4ECB-A36D-B6A685F352E7}" presName="node" presStyleLbl="node1" presStyleIdx="1" presStyleCnt="5">
        <dgm:presLayoutVars>
          <dgm:bulletEnabled val="1"/>
        </dgm:presLayoutVars>
      </dgm:prSet>
      <dgm:spPr/>
    </dgm:pt>
    <dgm:pt modelId="{967FE53E-1118-46CE-A9CA-B852FFB579B3}" type="pres">
      <dgm:prSet presAssocID="{4E82EEB3-5920-46A9-A4A7-7BE2849E62C4}" presName="sibTrans" presStyleCnt="0"/>
      <dgm:spPr/>
    </dgm:pt>
    <dgm:pt modelId="{61AB2753-512C-4C5A-919A-5665D5AEAA67}" type="pres">
      <dgm:prSet presAssocID="{27F91A96-B334-483E-8793-DC254E7E41BF}" presName="node" presStyleLbl="node1" presStyleIdx="2" presStyleCnt="5">
        <dgm:presLayoutVars>
          <dgm:bulletEnabled val="1"/>
        </dgm:presLayoutVars>
      </dgm:prSet>
      <dgm:spPr/>
    </dgm:pt>
    <dgm:pt modelId="{631F30CA-C163-45F8-B8E8-94517A60CDFC}" type="pres">
      <dgm:prSet presAssocID="{FADC3B72-06A5-4544-8F5B-A1F67315403A}" presName="sibTrans" presStyleCnt="0"/>
      <dgm:spPr/>
    </dgm:pt>
    <dgm:pt modelId="{8383999C-5D9E-45D7-938F-6D3AB804EE81}" type="pres">
      <dgm:prSet presAssocID="{EBD3B339-32AA-4075-9617-67AEBC822B72}" presName="node" presStyleLbl="node1" presStyleIdx="3" presStyleCnt="5">
        <dgm:presLayoutVars>
          <dgm:bulletEnabled val="1"/>
        </dgm:presLayoutVars>
      </dgm:prSet>
      <dgm:spPr/>
    </dgm:pt>
    <dgm:pt modelId="{D0EA694E-F489-46AF-9FE1-3C1C9BE607F7}" type="pres">
      <dgm:prSet presAssocID="{72D821D2-D2EA-4AB2-976A-2D8DE28F3722}" presName="sibTrans" presStyleCnt="0"/>
      <dgm:spPr/>
    </dgm:pt>
    <dgm:pt modelId="{C74C040A-6522-4C09-8CA5-9A707F080B61}" type="pres">
      <dgm:prSet presAssocID="{8BEE994F-CD49-4D9F-95C0-6D65C77137F5}" presName="node" presStyleLbl="node1" presStyleIdx="4" presStyleCnt="5">
        <dgm:presLayoutVars>
          <dgm:bulletEnabled val="1"/>
        </dgm:presLayoutVars>
      </dgm:prSet>
      <dgm:spPr/>
    </dgm:pt>
  </dgm:ptLst>
  <dgm:cxnLst>
    <dgm:cxn modelId="{EE788413-F955-437A-8B70-8F15F5E376A8}" type="presOf" srcId="{77C59898-3820-46FA-9D6C-D33E9B39F58D}" destId="{8237B2A6-BEB2-4330-952B-A1A9241A123D}" srcOrd="0" destOrd="0" presId="urn:microsoft.com/office/officeart/2005/8/layout/default"/>
    <dgm:cxn modelId="{B81E1726-0639-46A8-8703-459BC3199EE6}" type="presOf" srcId="{EBD3B339-32AA-4075-9617-67AEBC822B72}" destId="{8383999C-5D9E-45D7-938F-6D3AB804EE81}" srcOrd="0" destOrd="0" presId="urn:microsoft.com/office/officeart/2005/8/layout/default"/>
    <dgm:cxn modelId="{3620643C-894E-4ECC-ADC1-EFFBC3B93018}" type="presOf" srcId="{27F91A96-B334-483E-8793-DC254E7E41BF}" destId="{61AB2753-512C-4C5A-919A-5665D5AEAA67}" srcOrd="0" destOrd="0" presId="urn:microsoft.com/office/officeart/2005/8/layout/default"/>
    <dgm:cxn modelId="{533F273F-3944-4EB2-A76A-753D53FC5F5F}" srcId="{105739B4-37DE-4321-91E9-CC7C58B86C30}" destId="{5FA56D89-66A4-4ECB-A36D-B6A685F352E7}" srcOrd="1" destOrd="0" parTransId="{363FC4C9-6CD8-4D1F-A1EB-1CB1E2957782}" sibTransId="{4E82EEB3-5920-46A9-A4A7-7BE2849E62C4}"/>
    <dgm:cxn modelId="{DB03E94E-4239-4FC4-9674-6243B1852C5D}" srcId="{105739B4-37DE-4321-91E9-CC7C58B86C30}" destId="{EBD3B339-32AA-4075-9617-67AEBC822B72}" srcOrd="3" destOrd="0" parTransId="{D402BA5C-B94E-4F65-B12F-CDD3A1757E73}" sibTransId="{72D821D2-D2EA-4AB2-976A-2D8DE28F3722}"/>
    <dgm:cxn modelId="{5611A888-30FF-4986-B1A3-93515751437D}" type="presOf" srcId="{105739B4-37DE-4321-91E9-CC7C58B86C30}" destId="{2745A5CA-B7E9-4832-9336-4367EBF55772}" srcOrd="0" destOrd="0" presId="urn:microsoft.com/office/officeart/2005/8/layout/default"/>
    <dgm:cxn modelId="{4115708F-31F3-4D8F-B737-BAD139765AED}" srcId="{105739B4-37DE-4321-91E9-CC7C58B86C30}" destId="{77C59898-3820-46FA-9D6C-D33E9B39F58D}" srcOrd="0" destOrd="0" parTransId="{29413469-E146-44B6-9F60-57E8DC75573A}" sibTransId="{DA22614E-6443-47D9-9221-C2F0864985FF}"/>
    <dgm:cxn modelId="{DFA48997-C0C4-4B49-B04D-B75F1F381F64}" type="presOf" srcId="{5FA56D89-66A4-4ECB-A36D-B6A685F352E7}" destId="{49D372FC-C7A2-4695-860D-CA2241C213BA}" srcOrd="0" destOrd="0" presId="urn:microsoft.com/office/officeart/2005/8/layout/default"/>
    <dgm:cxn modelId="{A61149BA-B773-4718-9EF8-1076C604C747}" type="presOf" srcId="{8BEE994F-CD49-4D9F-95C0-6D65C77137F5}" destId="{C74C040A-6522-4C09-8CA5-9A707F080B61}" srcOrd="0" destOrd="0" presId="urn:microsoft.com/office/officeart/2005/8/layout/default"/>
    <dgm:cxn modelId="{B65390BC-029D-4B41-B039-66667ADAF93A}" srcId="{105739B4-37DE-4321-91E9-CC7C58B86C30}" destId="{27F91A96-B334-483E-8793-DC254E7E41BF}" srcOrd="2" destOrd="0" parTransId="{5E16411B-8E95-49DA-9B12-293793D93CE2}" sibTransId="{FADC3B72-06A5-4544-8F5B-A1F67315403A}"/>
    <dgm:cxn modelId="{6D5976DF-2447-468B-B13C-F6F19D8CA754}" srcId="{105739B4-37DE-4321-91E9-CC7C58B86C30}" destId="{8BEE994F-CD49-4D9F-95C0-6D65C77137F5}" srcOrd="4" destOrd="0" parTransId="{AB77B05D-95CC-4C8E-A70C-8F0B490655EC}" sibTransId="{BAE75CD7-1C54-4509-AA90-E6B664BF43EA}"/>
    <dgm:cxn modelId="{36DC41DC-5C53-4AB5-A6C2-0C1A2BC66880}" type="presParOf" srcId="{2745A5CA-B7E9-4832-9336-4367EBF55772}" destId="{8237B2A6-BEB2-4330-952B-A1A9241A123D}" srcOrd="0" destOrd="0" presId="urn:microsoft.com/office/officeart/2005/8/layout/default"/>
    <dgm:cxn modelId="{34DBA110-DF0D-4E82-A95B-C5E1F3590EF2}" type="presParOf" srcId="{2745A5CA-B7E9-4832-9336-4367EBF55772}" destId="{A79E0B4D-D2ED-43EB-BA67-21B2B2989EC1}" srcOrd="1" destOrd="0" presId="urn:microsoft.com/office/officeart/2005/8/layout/default"/>
    <dgm:cxn modelId="{976C1833-92D2-4420-B6B2-6318277B7B7A}" type="presParOf" srcId="{2745A5CA-B7E9-4832-9336-4367EBF55772}" destId="{49D372FC-C7A2-4695-860D-CA2241C213BA}" srcOrd="2" destOrd="0" presId="urn:microsoft.com/office/officeart/2005/8/layout/default"/>
    <dgm:cxn modelId="{9B8CECA3-0E2A-4783-B26C-2C332AF4E3D1}" type="presParOf" srcId="{2745A5CA-B7E9-4832-9336-4367EBF55772}" destId="{967FE53E-1118-46CE-A9CA-B852FFB579B3}" srcOrd="3" destOrd="0" presId="urn:microsoft.com/office/officeart/2005/8/layout/default"/>
    <dgm:cxn modelId="{5E5F2E3F-2FC9-4C59-9F9A-56473D3B43CF}" type="presParOf" srcId="{2745A5CA-B7E9-4832-9336-4367EBF55772}" destId="{61AB2753-512C-4C5A-919A-5665D5AEAA67}" srcOrd="4" destOrd="0" presId="urn:microsoft.com/office/officeart/2005/8/layout/default"/>
    <dgm:cxn modelId="{63AFBF8D-4D21-4F48-BF6D-8A4F96F865DE}" type="presParOf" srcId="{2745A5CA-B7E9-4832-9336-4367EBF55772}" destId="{631F30CA-C163-45F8-B8E8-94517A60CDFC}" srcOrd="5" destOrd="0" presId="urn:microsoft.com/office/officeart/2005/8/layout/default"/>
    <dgm:cxn modelId="{1000A65A-8DBF-4ED3-B41C-BB6378BC775A}" type="presParOf" srcId="{2745A5CA-B7E9-4832-9336-4367EBF55772}" destId="{8383999C-5D9E-45D7-938F-6D3AB804EE81}" srcOrd="6" destOrd="0" presId="urn:microsoft.com/office/officeart/2005/8/layout/default"/>
    <dgm:cxn modelId="{62605DE5-7136-48AA-B064-1202E56C331C}" type="presParOf" srcId="{2745A5CA-B7E9-4832-9336-4367EBF55772}" destId="{D0EA694E-F489-46AF-9FE1-3C1C9BE607F7}" srcOrd="7" destOrd="0" presId="urn:microsoft.com/office/officeart/2005/8/layout/default"/>
    <dgm:cxn modelId="{200C712E-69AA-4915-90F3-99B67285D50E}" type="presParOf" srcId="{2745A5CA-B7E9-4832-9336-4367EBF55772}" destId="{C74C040A-6522-4C09-8CA5-9A707F080B6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6692A-60A0-484D-B699-835DC4A3ECE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D7A3F112-F46F-40D8-A848-40951A9F1386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Kirjoittajan tausta (alan asiantuntijuus, koulutus)</a:t>
          </a:r>
          <a:endParaRPr lang="en-US"/>
        </a:p>
      </dgm:t>
    </dgm:pt>
    <dgm:pt modelId="{7C1B2DAE-F4E7-4492-A0D8-52C87187BA53}" type="parTrans" cxnId="{A5463C04-0786-4A9B-A260-01D62E3A6257}">
      <dgm:prSet/>
      <dgm:spPr/>
      <dgm:t>
        <a:bodyPr/>
        <a:lstStyle/>
        <a:p>
          <a:endParaRPr lang="en-US"/>
        </a:p>
      </dgm:t>
    </dgm:pt>
    <dgm:pt modelId="{5A088B94-0FBD-473C-B559-0E87591FB0C7}" type="sibTrans" cxnId="{A5463C04-0786-4A9B-A260-01D62E3A6257}">
      <dgm:prSet/>
      <dgm:spPr/>
      <dgm:t>
        <a:bodyPr/>
        <a:lstStyle/>
        <a:p>
          <a:endParaRPr lang="en-US"/>
        </a:p>
      </dgm:t>
    </dgm:pt>
    <dgm:pt modelId="{74BC7E0E-FF2A-440B-A0B4-66E60013A320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Tuoreus ja ajankohtaisuus</a:t>
          </a:r>
          <a:endParaRPr lang="en-US"/>
        </a:p>
      </dgm:t>
    </dgm:pt>
    <dgm:pt modelId="{9A1B8224-302D-4BDE-A8DF-C6086D802B5F}" type="parTrans" cxnId="{978F6DC1-8D2B-4319-A41C-2286DAB84D5F}">
      <dgm:prSet/>
      <dgm:spPr/>
      <dgm:t>
        <a:bodyPr/>
        <a:lstStyle/>
        <a:p>
          <a:endParaRPr lang="en-US"/>
        </a:p>
      </dgm:t>
    </dgm:pt>
    <dgm:pt modelId="{444EFA6A-4A38-4468-94EE-30B9FBFE0AE9}" type="sibTrans" cxnId="{978F6DC1-8D2B-4319-A41C-2286DAB84D5F}">
      <dgm:prSet/>
      <dgm:spPr/>
      <dgm:t>
        <a:bodyPr/>
        <a:lstStyle/>
        <a:p>
          <a:endParaRPr lang="en-US"/>
        </a:p>
      </dgm:t>
    </dgm:pt>
    <dgm:pt modelId="{5BBA3569-1925-44FF-AEED-33D44883E0E5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Kirjoituksen tarkoitus (jaetaan tietoa, mainostetaan jotain)</a:t>
          </a:r>
          <a:endParaRPr lang="en-US"/>
        </a:p>
      </dgm:t>
    </dgm:pt>
    <dgm:pt modelId="{45D346DC-7949-4C94-BB9C-4F472875FD09}" type="parTrans" cxnId="{969AEDA6-34B4-40F1-85A6-744FEECBB87F}">
      <dgm:prSet/>
      <dgm:spPr/>
      <dgm:t>
        <a:bodyPr/>
        <a:lstStyle/>
        <a:p>
          <a:endParaRPr lang="en-US"/>
        </a:p>
      </dgm:t>
    </dgm:pt>
    <dgm:pt modelId="{C1EA0082-AD68-45C7-863F-75C9E444BA2F}" type="sibTrans" cxnId="{969AEDA6-34B4-40F1-85A6-744FEECBB87F}">
      <dgm:prSet/>
      <dgm:spPr/>
      <dgm:t>
        <a:bodyPr/>
        <a:lstStyle/>
        <a:p>
          <a:endParaRPr lang="en-US"/>
        </a:p>
      </dgm:t>
    </dgm:pt>
    <dgm:pt modelId="{6995315D-FDD6-4228-823E-2A92AB5FA94A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Kokemuksiin ja tunteisiin vetoaminen (faktoja vai tunneilmaisuja)</a:t>
          </a:r>
          <a:endParaRPr lang="en-US"/>
        </a:p>
      </dgm:t>
    </dgm:pt>
    <dgm:pt modelId="{E6F57559-655A-4CA0-9085-298E3C61ED9F}" type="parTrans" cxnId="{DB99169E-E2DC-41C5-9C48-403A7B31653A}">
      <dgm:prSet/>
      <dgm:spPr/>
      <dgm:t>
        <a:bodyPr/>
        <a:lstStyle/>
        <a:p>
          <a:endParaRPr lang="en-US"/>
        </a:p>
      </dgm:t>
    </dgm:pt>
    <dgm:pt modelId="{2937CC9E-C0F0-453B-BEF1-D8243132898E}" type="sibTrans" cxnId="{DB99169E-E2DC-41C5-9C48-403A7B31653A}">
      <dgm:prSet/>
      <dgm:spPr/>
      <dgm:t>
        <a:bodyPr/>
        <a:lstStyle/>
        <a:p>
          <a:endParaRPr lang="en-US"/>
        </a:p>
      </dgm:t>
    </dgm:pt>
    <dgm:pt modelId="{A19B2916-6710-457C-8620-A941E13BF129}" type="pres">
      <dgm:prSet presAssocID="{78A6692A-60A0-484D-B699-835DC4A3ECE4}" presName="root" presStyleCnt="0">
        <dgm:presLayoutVars>
          <dgm:dir/>
          <dgm:resizeHandles val="exact"/>
        </dgm:presLayoutVars>
      </dgm:prSet>
      <dgm:spPr/>
    </dgm:pt>
    <dgm:pt modelId="{F020745D-6E06-4C6F-BEA0-E0C52E60AA50}" type="pres">
      <dgm:prSet presAssocID="{D7A3F112-F46F-40D8-A848-40951A9F1386}" presName="compNode" presStyleCnt="0"/>
      <dgm:spPr/>
    </dgm:pt>
    <dgm:pt modelId="{CBA5F8F0-18B0-4C51-AE7A-C42201018CFD}" type="pres">
      <dgm:prSet presAssocID="{D7A3F112-F46F-40D8-A848-40951A9F1386}" presName="bgRect" presStyleLbl="bgShp" presStyleIdx="0" presStyleCnt="4"/>
      <dgm:spPr/>
    </dgm:pt>
    <dgm:pt modelId="{13888FA6-5431-4F43-94E4-1D5E699431EC}" type="pres">
      <dgm:prSet presAssocID="{D7A3F112-F46F-40D8-A848-40951A9F138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oppi"/>
        </a:ext>
      </dgm:extLst>
    </dgm:pt>
    <dgm:pt modelId="{21E2FFF3-E739-4700-B244-521A9EA4537B}" type="pres">
      <dgm:prSet presAssocID="{D7A3F112-F46F-40D8-A848-40951A9F1386}" presName="spaceRect" presStyleCnt="0"/>
      <dgm:spPr/>
    </dgm:pt>
    <dgm:pt modelId="{D77D7E85-9BF3-4CA2-8EED-5692832319B3}" type="pres">
      <dgm:prSet presAssocID="{D7A3F112-F46F-40D8-A848-40951A9F1386}" presName="parTx" presStyleLbl="revTx" presStyleIdx="0" presStyleCnt="4">
        <dgm:presLayoutVars>
          <dgm:chMax val="0"/>
          <dgm:chPref val="0"/>
        </dgm:presLayoutVars>
      </dgm:prSet>
      <dgm:spPr/>
    </dgm:pt>
    <dgm:pt modelId="{CCF7934B-3B1C-444F-BA16-FA9AC92D1444}" type="pres">
      <dgm:prSet presAssocID="{5A088B94-0FBD-473C-B559-0E87591FB0C7}" presName="sibTrans" presStyleCnt="0"/>
      <dgm:spPr/>
    </dgm:pt>
    <dgm:pt modelId="{5B83944E-285C-43CE-8682-007028F9F048}" type="pres">
      <dgm:prSet presAssocID="{74BC7E0E-FF2A-440B-A0B4-66E60013A320}" presName="compNode" presStyleCnt="0"/>
      <dgm:spPr/>
    </dgm:pt>
    <dgm:pt modelId="{EA1C65E8-712E-45A9-B229-B1312914186D}" type="pres">
      <dgm:prSet presAssocID="{74BC7E0E-FF2A-440B-A0B4-66E60013A320}" presName="bgRect" presStyleLbl="bgShp" presStyleIdx="1" presStyleCnt="4"/>
      <dgm:spPr/>
    </dgm:pt>
    <dgm:pt modelId="{44309AC2-4245-4356-A704-CD5E6C0C761D}" type="pres">
      <dgm:prSet presAssocID="{74BC7E0E-FF2A-440B-A0B4-66E60013A32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lintamerkki"/>
        </a:ext>
      </dgm:extLst>
    </dgm:pt>
    <dgm:pt modelId="{962E258A-0A9C-4715-BD63-7DC4F3ECD33C}" type="pres">
      <dgm:prSet presAssocID="{74BC7E0E-FF2A-440B-A0B4-66E60013A320}" presName="spaceRect" presStyleCnt="0"/>
      <dgm:spPr/>
    </dgm:pt>
    <dgm:pt modelId="{932D047A-8918-482E-9D4B-2814756019F0}" type="pres">
      <dgm:prSet presAssocID="{74BC7E0E-FF2A-440B-A0B4-66E60013A320}" presName="parTx" presStyleLbl="revTx" presStyleIdx="1" presStyleCnt="4">
        <dgm:presLayoutVars>
          <dgm:chMax val="0"/>
          <dgm:chPref val="0"/>
        </dgm:presLayoutVars>
      </dgm:prSet>
      <dgm:spPr/>
    </dgm:pt>
    <dgm:pt modelId="{A6E78D86-84B6-431B-A4DD-17B81020E01F}" type="pres">
      <dgm:prSet presAssocID="{444EFA6A-4A38-4468-94EE-30B9FBFE0AE9}" presName="sibTrans" presStyleCnt="0"/>
      <dgm:spPr/>
    </dgm:pt>
    <dgm:pt modelId="{86AA9205-66E1-45E5-B80E-8D45A4BB2000}" type="pres">
      <dgm:prSet presAssocID="{5BBA3569-1925-44FF-AEED-33D44883E0E5}" presName="compNode" presStyleCnt="0"/>
      <dgm:spPr/>
    </dgm:pt>
    <dgm:pt modelId="{87BB1A0D-FA13-402A-B52B-E48D8C37B6D0}" type="pres">
      <dgm:prSet presAssocID="{5BBA3569-1925-44FF-AEED-33D44883E0E5}" presName="bgRect" presStyleLbl="bgShp" presStyleIdx="2" presStyleCnt="4"/>
      <dgm:spPr/>
    </dgm:pt>
    <dgm:pt modelId="{26EAB33A-8832-40D5-A3F4-F1CFC176F37B}" type="pres">
      <dgm:prSet presAssocID="{5BBA3569-1925-44FF-AEED-33D44883E0E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CE65E1A6-9F92-4DF7-927C-F4D0FF23E738}" type="pres">
      <dgm:prSet presAssocID="{5BBA3569-1925-44FF-AEED-33D44883E0E5}" presName="spaceRect" presStyleCnt="0"/>
      <dgm:spPr/>
    </dgm:pt>
    <dgm:pt modelId="{84A9E6B3-383F-4355-8184-755581BC6BE2}" type="pres">
      <dgm:prSet presAssocID="{5BBA3569-1925-44FF-AEED-33D44883E0E5}" presName="parTx" presStyleLbl="revTx" presStyleIdx="2" presStyleCnt="4">
        <dgm:presLayoutVars>
          <dgm:chMax val="0"/>
          <dgm:chPref val="0"/>
        </dgm:presLayoutVars>
      </dgm:prSet>
      <dgm:spPr/>
    </dgm:pt>
    <dgm:pt modelId="{90EDFAB9-E757-4009-8E17-BF8483CE0A5B}" type="pres">
      <dgm:prSet presAssocID="{C1EA0082-AD68-45C7-863F-75C9E444BA2F}" presName="sibTrans" presStyleCnt="0"/>
      <dgm:spPr/>
    </dgm:pt>
    <dgm:pt modelId="{5D34E2AF-FCC0-4B23-B0C2-1974D1A457B6}" type="pres">
      <dgm:prSet presAssocID="{6995315D-FDD6-4228-823E-2A92AB5FA94A}" presName="compNode" presStyleCnt="0"/>
      <dgm:spPr/>
    </dgm:pt>
    <dgm:pt modelId="{A4302856-9C80-45A5-9522-E676441BC3DB}" type="pres">
      <dgm:prSet presAssocID="{6995315D-FDD6-4228-823E-2A92AB5FA94A}" presName="bgRect" presStyleLbl="bgShp" presStyleIdx="3" presStyleCnt="4"/>
      <dgm:spPr/>
    </dgm:pt>
    <dgm:pt modelId="{F6A56B3D-E644-4815-B4DC-381A2EF4229B}" type="pres">
      <dgm:prSet presAssocID="{6995315D-FDD6-4228-823E-2A92AB5FA94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ry Face with No Fill"/>
        </a:ext>
      </dgm:extLst>
    </dgm:pt>
    <dgm:pt modelId="{BBF561D7-830C-4458-80F7-FB223D049096}" type="pres">
      <dgm:prSet presAssocID="{6995315D-FDD6-4228-823E-2A92AB5FA94A}" presName="spaceRect" presStyleCnt="0"/>
      <dgm:spPr/>
    </dgm:pt>
    <dgm:pt modelId="{88C3A8C1-B685-4B46-9D5D-20EB41E56366}" type="pres">
      <dgm:prSet presAssocID="{6995315D-FDD6-4228-823E-2A92AB5FA94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5463C04-0786-4A9B-A260-01D62E3A6257}" srcId="{78A6692A-60A0-484D-B699-835DC4A3ECE4}" destId="{D7A3F112-F46F-40D8-A848-40951A9F1386}" srcOrd="0" destOrd="0" parTransId="{7C1B2DAE-F4E7-4492-A0D8-52C87187BA53}" sibTransId="{5A088B94-0FBD-473C-B559-0E87591FB0C7}"/>
    <dgm:cxn modelId="{A9F8F24E-540C-4092-A4F3-C3183F755808}" type="presOf" srcId="{D7A3F112-F46F-40D8-A848-40951A9F1386}" destId="{D77D7E85-9BF3-4CA2-8EED-5692832319B3}" srcOrd="0" destOrd="0" presId="urn:microsoft.com/office/officeart/2018/2/layout/IconVerticalSolidList"/>
    <dgm:cxn modelId="{6E403C5A-3122-4533-8970-340D365CD1A8}" type="presOf" srcId="{5BBA3569-1925-44FF-AEED-33D44883E0E5}" destId="{84A9E6B3-383F-4355-8184-755581BC6BE2}" srcOrd="0" destOrd="0" presId="urn:microsoft.com/office/officeart/2018/2/layout/IconVerticalSolidList"/>
    <dgm:cxn modelId="{DB99169E-E2DC-41C5-9C48-403A7B31653A}" srcId="{78A6692A-60A0-484D-B699-835DC4A3ECE4}" destId="{6995315D-FDD6-4228-823E-2A92AB5FA94A}" srcOrd="3" destOrd="0" parTransId="{E6F57559-655A-4CA0-9085-298E3C61ED9F}" sibTransId="{2937CC9E-C0F0-453B-BEF1-D8243132898E}"/>
    <dgm:cxn modelId="{37BEBFA6-5B96-435D-812E-D117CE4A09D5}" type="presOf" srcId="{78A6692A-60A0-484D-B699-835DC4A3ECE4}" destId="{A19B2916-6710-457C-8620-A941E13BF129}" srcOrd="0" destOrd="0" presId="urn:microsoft.com/office/officeart/2018/2/layout/IconVerticalSolidList"/>
    <dgm:cxn modelId="{969AEDA6-34B4-40F1-85A6-744FEECBB87F}" srcId="{78A6692A-60A0-484D-B699-835DC4A3ECE4}" destId="{5BBA3569-1925-44FF-AEED-33D44883E0E5}" srcOrd="2" destOrd="0" parTransId="{45D346DC-7949-4C94-BB9C-4F472875FD09}" sibTransId="{C1EA0082-AD68-45C7-863F-75C9E444BA2F}"/>
    <dgm:cxn modelId="{C95DCEB1-4D05-4418-ABC1-FEB5D3C32453}" type="presOf" srcId="{74BC7E0E-FF2A-440B-A0B4-66E60013A320}" destId="{932D047A-8918-482E-9D4B-2814756019F0}" srcOrd="0" destOrd="0" presId="urn:microsoft.com/office/officeart/2018/2/layout/IconVerticalSolidList"/>
    <dgm:cxn modelId="{978F6DC1-8D2B-4319-A41C-2286DAB84D5F}" srcId="{78A6692A-60A0-484D-B699-835DC4A3ECE4}" destId="{74BC7E0E-FF2A-440B-A0B4-66E60013A320}" srcOrd="1" destOrd="0" parTransId="{9A1B8224-302D-4BDE-A8DF-C6086D802B5F}" sibTransId="{444EFA6A-4A38-4468-94EE-30B9FBFE0AE9}"/>
    <dgm:cxn modelId="{3A363FCC-95BA-4B81-9292-B0858EFD70E5}" type="presOf" srcId="{6995315D-FDD6-4228-823E-2A92AB5FA94A}" destId="{88C3A8C1-B685-4B46-9D5D-20EB41E56366}" srcOrd="0" destOrd="0" presId="urn:microsoft.com/office/officeart/2018/2/layout/IconVerticalSolidList"/>
    <dgm:cxn modelId="{49B2277F-AF99-445A-A63B-12C8CE432EA0}" type="presParOf" srcId="{A19B2916-6710-457C-8620-A941E13BF129}" destId="{F020745D-6E06-4C6F-BEA0-E0C52E60AA50}" srcOrd="0" destOrd="0" presId="urn:microsoft.com/office/officeart/2018/2/layout/IconVerticalSolidList"/>
    <dgm:cxn modelId="{66C6A1F4-2065-4210-8C2F-8672331B2296}" type="presParOf" srcId="{F020745D-6E06-4C6F-BEA0-E0C52E60AA50}" destId="{CBA5F8F0-18B0-4C51-AE7A-C42201018CFD}" srcOrd="0" destOrd="0" presId="urn:microsoft.com/office/officeart/2018/2/layout/IconVerticalSolidList"/>
    <dgm:cxn modelId="{BFE49399-8FDA-47C0-AD7F-CA1006D4765D}" type="presParOf" srcId="{F020745D-6E06-4C6F-BEA0-E0C52E60AA50}" destId="{13888FA6-5431-4F43-94E4-1D5E699431EC}" srcOrd="1" destOrd="0" presId="urn:microsoft.com/office/officeart/2018/2/layout/IconVerticalSolidList"/>
    <dgm:cxn modelId="{8A36EBAF-FD99-4449-BD76-51E719836E54}" type="presParOf" srcId="{F020745D-6E06-4C6F-BEA0-E0C52E60AA50}" destId="{21E2FFF3-E739-4700-B244-521A9EA4537B}" srcOrd="2" destOrd="0" presId="urn:microsoft.com/office/officeart/2018/2/layout/IconVerticalSolidList"/>
    <dgm:cxn modelId="{24B0851D-962E-47D0-B09A-14300BA687F2}" type="presParOf" srcId="{F020745D-6E06-4C6F-BEA0-E0C52E60AA50}" destId="{D77D7E85-9BF3-4CA2-8EED-5692832319B3}" srcOrd="3" destOrd="0" presId="urn:microsoft.com/office/officeart/2018/2/layout/IconVerticalSolidList"/>
    <dgm:cxn modelId="{49134E92-9B06-41F3-B402-86D304D248CB}" type="presParOf" srcId="{A19B2916-6710-457C-8620-A941E13BF129}" destId="{CCF7934B-3B1C-444F-BA16-FA9AC92D1444}" srcOrd="1" destOrd="0" presId="urn:microsoft.com/office/officeart/2018/2/layout/IconVerticalSolidList"/>
    <dgm:cxn modelId="{A460E1C4-F51E-47B4-8D97-278F0DF8A09A}" type="presParOf" srcId="{A19B2916-6710-457C-8620-A941E13BF129}" destId="{5B83944E-285C-43CE-8682-007028F9F048}" srcOrd="2" destOrd="0" presId="urn:microsoft.com/office/officeart/2018/2/layout/IconVerticalSolidList"/>
    <dgm:cxn modelId="{0AD182AA-97A0-436E-A18C-308E345A6DDA}" type="presParOf" srcId="{5B83944E-285C-43CE-8682-007028F9F048}" destId="{EA1C65E8-712E-45A9-B229-B1312914186D}" srcOrd="0" destOrd="0" presId="urn:microsoft.com/office/officeart/2018/2/layout/IconVerticalSolidList"/>
    <dgm:cxn modelId="{2CCEC1CA-1B34-4B01-B2EE-976913B62EF4}" type="presParOf" srcId="{5B83944E-285C-43CE-8682-007028F9F048}" destId="{44309AC2-4245-4356-A704-CD5E6C0C761D}" srcOrd="1" destOrd="0" presId="urn:microsoft.com/office/officeart/2018/2/layout/IconVerticalSolidList"/>
    <dgm:cxn modelId="{1813D6A1-0103-4DFA-846D-61399ADC61A3}" type="presParOf" srcId="{5B83944E-285C-43CE-8682-007028F9F048}" destId="{962E258A-0A9C-4715-BD63-7DC4F3ECD33C}" srcOrd="2" destOrd="0" presId="urn:microsoft.com/office/officeart/2018/2/layout/IconVerticalSolidList"/>
    <dgm:cxn modelId="{D3336E68-9746-4148-901D-ED18E1A0B6BB}" type="presParOf" srcId="{5B83944E-285C-43CE-8682-007028F9F048}" destId="{932D047A-8918-482E-9D4B-2814756019F0}" srcOrd="3" destOrd="0" presId="urn:microsoft.com/office/officeart/2018/2/layout/IconVerticalSolidList"/>
    <dgm:cxn modelId="{49ADD5AF-9E32-4CD5-B191-EAAE0C163925}" type="presParOf" srcId="{A19B2916-6710-457C-8620-A941E13BF129}" destId="{A6E78D86-84B6-431B-A4DD-17B81020E01F}" srcOrd="3" destOrd="0" presId="urn:microsoft.com/office/officeart/2018/2/layout/IconVerticalSolidList"/>
    <dgm:cxn modelId="{F6987AF0-A102-4522-A0E0-911589702660}" type="presParOf" srcId="{A19B2916-6710-457C-8620-A941E13BF129}" destId="{86AA9205-66E1-45E5-B80E-8D45A4BB2000}" srcOrd="4" destOrd="0" presId="urn:microsoft.com/office/officeart/2018/2/layout/IconVerticalSolidList"/>
    <dgm:cxn modelId="{AE1E80C9-A7D6-45C7-9DA7-8EFF4E62E418}" type="presParOf" srcId="{86AA9205-66E1-45E5-B80E-8D45A4BB2000}" destId="{87BB1A0D-FA13-402A-B52B-E48D8C37B6D0}" srcOrd="0" destOrd="0" presId="urn:microsoft.com/office/officeart/2018/2/layout/IconVerticalSolidList"/>
    <dgm:cxn modelId="{94FB4901-531B-41E8-BD52-98AA868DD3C2}" type="presParOf" srcId="{86AA9205-66E1-45E5-B80E-8D45A4BB2000}" destId="{26EAB33A-8832-40D5-A3F4-F1CFC176F37B}" srcOrd="1" destOrd="0" presId="urn:microsoft.com/office/officeart/2018/2/layout/IconVerticalSolidList"/>
    <dgm:cxn modelId="{0E2F42F4-3AF0-46F7-B347-36E9DFFBF293}" type="presParOf" srcId="{86AA9205-66E1-45E5-B80E-8D45A4BB2000}" destId="{CE65E1A6-9F92-4DF7-927C-F4D0FF23E738}" srcOrd="2" destOrd="0" presId="urn:microsoft.com/office/officeart/2018/2/layout/IconVerticalSolidList"/>
    <dgm:cxn modelId="{08821006-D85C-4BDC-86C6-BB317FE6C805}" type="presParOf" srcId="{86AA9205-66E1-45E5-B80E-8D45A4BB2000}" destId="{84A9E6B3-383F-4355-8184-755581BC6BE2}" srcOrd="3" destOrd="0" presId="urn:microsoft.com/office/officeart/2018/2/layout/IconVerticalSolidList"/>
    <dgm:cxn modelId="{2D8B480F-FA93-43E4-A3C9-F17DE8B77ACB}" type="presParOf" srcId="{A19B2916-6710-457C-8620-A941E13BF129}" destId="{90EDFAB9-E757-4009-8E17-BF8483CE0A5B}" srcOrd="5" destOrd="0" presId="urn:microsoft.com/office/officeart/2018/2/layout/IconVerticalSolidList"/>
    <dgm:cxn modelId="{3D01C8CD-1D23-4A5F-92CF-ACB578726544}" type="presParOf" srcId="{A19B2916-6710-457C-8620-A941E13BF129}" destId="{5D34E2AF-FCC0-4B23-B0C2-1974D1A457B6}" srcOrd="6" destOrd="0" presId="urn:microsoft.com/office/officeart/2018/2/layout/IconVerticalSolidList"/>
    <dgm:cxn modelId="{13A88AA3-87F4-405A-BCF6-208B79DF7A63}" type="presParOf" srcId="{5D34E2AF-FCC0-4B23-B0C2-1974D1A457B6}" destId="{A4302856-9C80-45A5-9522-E676441BC3DB}" srcOrd="0" destOrd="0" presId="urn:microsoft.com/office/officeart/2018/2/layout/IconVerticalSolidList"/>
    <dgm:cxn modelId="{C75639C7-C9EE-4F9C-95A9-AAC64E9FEA39}" type="presParOf" srcId="{5D34E2AF-FCC0-4B23-B0C2-1974D1A457B6}" destId="{F6A56B3D-E644-4815-B4DC-381A2EF4229B}" srcOrd="1" destOrd="0" presId="urn:microsoft.com/office/officeart/2018/2/layout/IconVerticalSolidList"/>
    <dgm:cxn modelId="{346B48C9-4A10-4455-AA15-78B7AC3EC8FD}" type="presParOf" srcId="{5D34E2AF-FCC0-4B23-B0C2-1974D1A457B6}" destId="{BBF561D7-830C-4458-80F7-FB223D049096}" srcOrd="2" destOrd="0" presId="urn:microsoft.com/office/officeart/2018/2/layout/IconVerticalSolidList"/>
    <dgm:cxn modelId="{4B4EB31F-1C73-4D5A-99B7-1DB5D09A8D27}" type="presParOf" srcId="{5D34E2AF-FCC0-4B23-B0C2-1974D1A457B6}" destId="{88C3A8C1-B685-4B46-9D5D-20EB41E563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7B2A6-BEB2-4330-952B-A1A9241A123D}">
      <dsp:nvSpPr>
        <dsp:cNvPr id="0" name=""/>
        <dsp:cNvSpPr/>
      </dsp:nvSpPr>
      <dsp:spPr>
        <a:xfrm>
          <a:off x="157735" y="2927"/>
          <a:ext cx="2825204" cy="16951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kern="1200" dirty="0"/>
            <a:t>Teoreettinen tieto</a:t>
          </a:r>
          <a:endParaRPr lang="en-US" sz="3700" kern="1200" dirty="0"/>
        </a:p>
      </dsp:txBody>
      <dsp:txXfrm>
        <a:off x="157735" y="2927"/>
        <a:ext cx="2825204" cy="1695122"/>
      </dsp:txXfrm>
    </dsp:sp>
    <dsp:sp modelId="{49D372FC-C7A2-4695-860D-CA2241C213BA}">
      <dsp:nvSpPr>
        <dsp:cNvPr id="0" name=""/>
        <dsp:cNvSpPr/>
      </dsp:nvSpPr>
      <dsp:spPr>
        <a:xfrm>
          <a:off x="3265460" y="2927"/>
          <a:ext cx="2825204" cy="1695122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kern="1200"/>
            <a:t>Käytännön taidot</a:t>
          </a:r>
          <a:endParaRPr lang="en-US" sz="3700" kern="1200"/>
        </a:p>
      </dsp:txBody>
      <dsp:txXfrm>
        <a:off x="3265460" y="2927"/>
        <a:ext cx="2825204" cy="1695122"/>
      </dsp:txXfrm>
    </dsp:sp>
    <dsp:sp modelId="{61AB2753-512C-4C5A-919A-5665D5AEAA67}">
      <dsp:nvSpPr>
        <dsp:cNvPr id="0" name=""/>
        <dsp:cNvSpPr/>
      </dsp:nvSpPr>
      <dsp:spPr>
        <a:xfrm>
          <a:off x="157735" y="1980570"/>
          <a:ext cx="2825204" cy="169512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kern="1200"/>
            <a:t>Itsetuntemus</a:t>
          </a:r>
          <a:endParaRPr lang="en-US" sz="3700" kern="1200"/>
        </a:p>
      </dsp:txBody>
      <dsp:txXfrm>
        <a:off x="157735" y="1980570"/>
        <a:ext cx="2825204" cy="1695122"/>
      </dsp:txXfrm>
    </dsp:sp>
    <dsp:sp modelId="{8383999C-5D9E-45D7-938F-6D3AB804EE81}">
      <dsp:nvSpPr>
        <dsp:cNvPr id="0" name=""/>
        <dsp:cNvSpPr/>
      </dsp:nvSpPr>
      <dsp:spPr>
        <a:xfrm>
          <a:off x="3265460" y="1980570"/>
          <a:ext cx="2825204" cy="1695122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kern="1200"/>
            <a:t>Kriittinen ajattelu</a:t>
          </a:r>
          <a:endParaRPr lang="en-US" sz="3700" kern="1200"/>
        </a:p>
      </dsp:txBody>
      <dsp:txXfrm>
        <a:off x="3265460" y="1980570"/>
        <a:ext cx="2825204" cy="1695122"/>
      </dsp:txXfrm>
    </dsp:sp>
    <dsp:sp modelId="{C74C040A-6522-4C09-8CA5-9A707F080B61}">
      <dsp:nvSpPr>
        <dsp:cNvPr id="0" name=""/>
        <dsp:cNvSpPr/>
      </dsp:nvSpPr>
      <dsp:spPr>
        <a:xfrm>
          <a:off x="1711597" y="3958213"/>
          <a:ext cx="2825204" cy="169512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kern="1200"/>
            <a:t>Eettinen vastuullisuus</a:t>
          </a:r>
          <a:endParaRPr lang="en-US" sz="3700" kern="1200"/>
        </a:p>
      </dsp:txBody>
      <dsp:txXfrm>
        <a:off x="1711597" y="3958213"/>
        <a:ext cx="2825204" cy="1695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5F8F0-18B0-4C51-AE7A-C42201018CFD}">
      <dsp:nvSpPr>
        <dsp:cNvPr id="0" name=""/>
        <dsp:cNvSpPr/>
      </dsp:nvSpPr>
      <dsp:spPr>
        <a:xfrm>
          <a:off x="0" y="1267"/>
          <a:ext cx="9484235" cy="6421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88FA6-5431-4F43-94E4-1D5E699431EC}">
      <dsp:nvSpPr>
        <dsp:cNvPr id="0" name=""/>
        <dsp:cNvSpPr/>
      </dsp:nvSpPr>
      <dsp:spPr>
        <a:xfrm>
          <a:off x="194249" y="145749"/>
          <a:ext cx="353180" cy="3531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D7E85-9BF3-4CA2-8EED-5692832319B3}">
      <dsp:nvSpPr>
        <dsp:cNvPr id="0" name=""/>
        <dsp:cNvSpPr/>
      </dsp:nvSpPr>
      <dsp:spPr>
        <a:xfrm>
          <a:off x="741678" y="1267"/>
          <a:ext cx="8742556" cy="64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60" tIns="67960" rIns="67960" bIns="679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Kirjoittajan tausta (alan asiantuntijuus, koulutus)</a:t>
          </a:r>
          <a:endParaRPr lang="en-US" sz="2200" kern="1200"/>
        </a:p>
      </dsp:txBody>
      <dsp:txXfrm>
        <a:off x="741678" y="1267"/>
        <a:ext cx="8742556" cy="642145"/>
      </dsp:txXfrm>
    </dsp:sp>
    <dsp:sp modelId="{EA1C65E8-712E-45A9-B229-B1312914186D}">
      <dsp:nvSpPr>
        <dsp:cNvPr id="0" name=""/>
        <dsp:cNvSpPr/>
      </dsp:nvSpPr>
      <dsp:spPr>
        <a:xfrm>
          <a:off x="0" y="803949"/>
          <a:ext cx="9484235" cy="6421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309AC2-4245-4356-A704-CD5E6C0C761D}">
      <dsp:nvSpPr>
        <dsp:cNvPr id="0" name=""/>
        <dsp:cNvSpPr/>
      </dsp:nvSpPr>
      <dsp:spPr>
        <a:xfrm>
          <a:off x="194249" y="948431"/>
          <a:ext cx="353180" cy="3531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D047A-8918-482E-9D4B-2814756019F0}">
      <dsp:nvSpPr>
        <dsp:cNvPr id="0" name=""/>
        <dsp:cNvSpPr/>
      </dsp:nvSpPr>
      <dsp:spPr>
        <a:xfrm>
          <a:off x="741678" y="803949"/>
          <a:ext cx="8742556" cy="64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60" tIns="67960" rIns="67960" bIns="679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Tuoreus ja ajankohtaisuus</a:t>
          </a:r>
          <a:endParaRPr lang="en-US" sz="2200" kern="1200"/>
        </a:p>
      </dsp:txBody>
      <dsp:txXfrm>
        <a:off x="741678" y="803949"/>
        <a:ext cx="8742556" cy="642145"/>
      </dsp:txXfrm>
    </dsp:sp>
    <dsp:sp modelId="{87BB1A0D-FA13-402A-B52B-E48D8C37B6D0}">
      <dsp:nvSpPr>
        <dsp:cNvPr id="0" name=""/>
        <dsp:cNvSpPr/>
      </dsp:nvSpPr>
      <dsp:spPr>
        <a:xfrm>
          <a:off x="0" y="1606631"/>
          <a:ext cx="9484235" cy="6421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AB33A-8832-40D5-A3F4-F1CFC176F37B}">
      <dsp:nvSpPr>
        <dsp:cNvPr id="0" name=""/>
        <dsp:cNvSpPr/>
      </dsp:nvSpPr>
      <dsp:spPr>
        <a:xfrm>
          <a:off x="194249" y="1751113"/>
          <a:ext cx="353180" cy="3531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9E6B3-383F-4355-8184-755581BC6BE2}">
      <dsp:nvSpPr>
        <dsp:cNvPr id="0" name=""/>
        <dsp:cNvSpPr/>
      </dsp:nvSpPr>
      <dsp:spPr>
        <a:xfrm>
          <a:off x="741678" y="1606631"/>
          <a:ext cx="8742556" cy="64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60" tIns="67960" rIns="67960" bIns="679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Kirjoituksen tarkoitus (jaetaan tietoa, mainostetaan jotain)</a:t>
          </a:r>
          <a:endParaRPr lang="en-US" sz="2200" kern="1200"/>
        </a:p>
      </dsp:txBody>
      <dsp:txXfrm>
        <a:off x="741678" y="1606631"/>
        <a:ext cx="8742556" cy="642145"/>
      </dsp:txXfrm>
    </dsp:sp>
    <dsp:sp modelId="{A4302856-9C80-45A5-9522-E676441BC3DB}">
      <dsp:nvSpPr>
        <dsp:cNvPr id="0" name=""/>
        <dsp:cNvSpPr/>
      </dsp:nvSpPr>
      <dsp:spPr>
        <a:xfrm>
          <a:off x="0" y="2409313"/>
          <a:ext cx="9484235" cy="6421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56B3D-E644-4815-B4DC-381A2EF4229B}">
      <dsp:nvSpPr>
        <dsp:cNvPr id="0" name=""/>
        <dsp:cNvSpPr/>
      </dsp:nvSpPr>
      <dsp:spPr>
        <a:xfrm>
          <a:off x="194249" y="2553796"/>
          <a:ext cx="353180" cy="3531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3A8C1-B685-4B46-9D5D-20EB41E56366}">
      <dsp:nvSpPr>
        <dsp:cNvPr id="0" name=""/>
        <dsp:cNvSpPr/>
      </dsp:nvSpPr>
      <dsp:spPr>
        <a:xfrm>
          <a:off x="741678" y="2409313"/>
          <a:ext cx="8742556" cy="64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60" tIns="67960" rIns="67960" bIns="6796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Kokemuksiin ja tunteisiin vetoaminen (faktoja vai tunneilmaisuja)</a:t>
          </a:r>
          <a:endParaRPr lang="en-US" sz="2200" kern="1200"/>
        </a:p>
      </dsp:txBody>
      <dsp:txXfrm>
        <a:off x="741678" y="2409313"/>
        <a:ext cx="8742556" cy="6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fi-FI" dirty="0" err="1">
                <a:cs typeface="Calibri Light"/>
              </a:rPr>
              <a:t>Terkan</a:t>
            </a:r>
            <a:r>
              <a:rPr lang="fi-FI" dirty="0">
                <a:cs typeface="Calibri Light"/>
              </a:rPr>
              <a:t> preppaus</a:t>
            </a:r>
            <a:br>
              <a:rPr lang="en-US" dirty="0"/>
            </a:br>
            <a:r>
              <a:rPr lang="fi-FI" dirty="0">
                <a:cs typeface="Calibri Light"/>
              </a:rPr>
              <a:t>klo 15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cs typeface="Calibri"/>
              </a:rPr>
              <a:t>Terveysosaamattomuuden taustoja</a:t>
            </a:r>
            <a:endParaRPr lang="fi-FI">
              <a:cs typeface="Calibri"/>
            </a:endParaRPr>
          </a:p>
          <a:p>
            <a:r>
              <a:rPr lang="fi-FI" dirty="0">
                <a:cs typeface="Calibri"/>
              </a:rPr>
              <a:t>Terveyden ja sairauden mittareita Terveyserot</a:t>
            </a:r>
          </a:p>
          <a:p>
            <a:r>
              <a:rPr lang="fi-FI" dirty="0">
                <a:cs typeface="Calibri"/>
              </a:rPr>
              <a:t>Käsitesokkelo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55E36E1-CBBD-4D05-8417-9FFBCA5A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fi-FI" dirty="0">
                <a:cs typeface="Calibri Light"/>
              </a:rPr>
              <a:t>Sairauden mittaamisen indikaattorit</a:t>
            </a:r>
            <a:endParaRPr lang="fi-FI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85CD95-99C7-4BCA-9075-902BC6EDE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i-FI" sz="2200" b="1" dirty="0">
                <a:cs typeface="Calibri"/>
              </a:rPr>
              <a:t>Ilmaantuvuus</a:t>
            </a:r>
            <a:r>
              <a:rPr lang="fi-FI" sz="2200" dirty="0">
                <a:cs typeface="Calibri"/>
              </a:rPr>
              <a:t> = </a:t>
            </a:r>
            <a:r>
              <a:rPr lang="fi-FI" sz="2200" dirty="0" err="1">
                <a:cs typeface="Calibri"/>
              </a:rPr>
              <a:t>insidenssi</a:t>
            </a:r>
            <a:endParaRPr lang="fi-FI" sz="2200" dirty="0">
              <a:cs typeface="Calibri"/>
            </a:endParaRPr>
          </a:p>
          <a:p>
            <a:r>
              <a:rPr lang="fi-FI" sz="2200" b="1" dirty="0">
                <a:cs typeface="Calibri"/>
              </a:rPr>
              <a:t>Vallitsevuus</a:t>
            </a:r>
            <a:r>
              <a:rPr lang="fi-FI" sz="2200" dirty="0">
                <a:cs typeface="Calibri"/>
              </a:rPr>
              <a:t> = </a:t>
            </a:r>
            <a:r>
              <a:rPr lang="fi-FI" sz="2200" dirty="0" err="1">
                <a:cs typeface="Calibri"/>
              </a:rPr>
              <a:t>prevalenssi</a:t>
            </a:r>
            <a:endParaRPr lang="fi-FI" sz="2200" dirty="0">
              <a:cs typeface="Calibri"/>
            </a:endParaRPr>
          </a:p>
          <a:p>
            <a:r>
              <a:rPr lang="fi-FI" sz="2200" b="1" dirty="0">
                <a:cs typeface="Calibri"/>
              </a:rPr>
              <a:t>Kuolleisuus</a:t>
            </a:r>
            <a:r>
              <a:rPr lang="fi-FI" sz="2200" dirty="0">
                <a:cs typeface="Calibri"/>
              </a:rPr>
              <a:t> (</a:t>
            </a:r>
            <a:r>
              <a:rPr lang="fi-FI" sz="2200" dirty="0" err="1">
                <a:cs typeface="Calibri"/>
              </a:rPr>
              <a:t>imeväis</a:t>
            </a:r>
            <a:r>
              <a:rPr lang="fi-FI" sz="2200" dirty="0">
                <a:cs typeface="Calibri"/>
              </a:rPr>
              <a:t>-, lapsi-, </a:t>
            </a:r>
            <a:r>
              <a:rPr lang="fi-FI" sz="2200" dirty="0" err="1">
                <a:cs typeface="Calibri"/>
              </a:rPr>
              <a:t>ennenakainen</a:t>
            </a:r>
            <a:r>
              <a:rPr lang="fi-FI" sz="2200" dirty="0">
                <a:cs typeface="Calibri"/>
              </a:rPr>
              <a:t> kuolleisuus)</a:t>
            </a:r>
          </a:p>
          <a:p>
            <a:r>
              <a:rPr lang="fi-FI" sz="2200" b="1" dirty="0">
                <a:cs typeface="Calibri"/>
              </a:rPr>
              <a:t>Tautitaakka </a:t>
            </a:r>
            <a:r>
              <a:rPr lang="fi-FI" sz="2200" dirty="0">
                <a:cs typeface="Calibri"/>
              </a:rPr>
              <a:t>= sairastavuudesta ja ennenaikaisesta kuolleisuudesta aiheutuva terveyden ja toimintakyvyn menetys väestössä (kuvio seuraavalla sivulla)</a:t>
            </a:r>
          </a:p>
          <a:p>
            <a:r>
              <a:rPr lang="fi-FI" sz="2200" b="1" dirty="0">
                <a:cs typeface="Calibri"/>
              </a:rPr>
              <a:t>Väestöstrategia</a:t>
            </a:r>
            <a:r>
              <a:rPr lang="fi-FI" sz="2200" dirty="0">
                <a:cs typeface="Calibri"/>
              </a:rPr>
              <a:t> = sairauksien ehkäisystrategia, joka pyrkii vähentämään riskitekijöitä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8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CF047C-8B13-471C-8198-4905AC4CC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D4849F78-80A8-4F54-80E0-54FE500245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0997" y="617927"/>
            <a:ext cx="10450647" cy="5559036"/>
          </a:xfrm>
        </p:spPr>
      </p:pic>
    </p:spTree>
    <p:extLst>
      <p:ext uri="{BB962C8B-B14F-4D97-AF65-F5344CB8AC3E}">
        <p14:creationId xmlns:p14="http://schemas.microsoft.com/office/powerpoint/2010/main" val="970886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65984D-D1EE-3047-BAA8-4B3735268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Sairauden mittaaminen pandemiassa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7F134D-7C0B-1B4C-9E96-48D0B5C8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/>
              <a:t>Mitä mitataan?</a:t>
            </a:r>
          </a:p>
          <a:p>
            <a:r>
              <a:rPr lang="fi-FI" dirty="0">
                <a:cs typeface="Calibri"/>
              </a:rPr>
              <a:t>Tartuttavuusluku R -&gt;</a:t>
            </a:r>
            <a:r>
              <a:rPr lang="fi-FI" sz="2000" dirty="0">
                <a:cs typeface="Calibri"/>
              </a:rPr>
              <a:t>Kuvaa uusien tartuntojen määrää yhtä tartunnan saanutta kohtaan. Tällä </a:t>
            </a:r>
            <a:r>
              <a:rPr lang="fi-FI" sz="2000">
                <a:cs typeface="Calibri"/>
              </a:rPr>
              <a:t>hetkellä luku on yli yhden</a:t>
            </a:r>
            <a:endParaRPr lang="fi-FI" sz="2000" dirty="0"/>
          </a:p>
          <a:p>
            <a:r>
              <a:rPr lang="fi-FI" dirty="0"/>
              <a:t>Ilmaantuvuus (</a:t>
            </a:r>
            <a:r>
              <a:rPr lang="fi-FI" dirty="0" err="1"/>
              <a:t>insidenssi</a:t>
            </a:r>
            <a:r>
              <a:rPr lang="fi-FI" dirty="0"/>
              <a:t>) 1 vrk, 7 vrk, 14 vrk</a:t>
            </a:r>
          </a:p>
          <a:p>
            <a:r>
              <a:rPr lang="fi-FI" dirty="0"/>
              <a:t>Sairastavuuden (</a:t>
            </a:r>
            <a:r>
              <a:rPr lang="fi-FI" dirty="0" err="1"/>
              <a:t>prevalenssi</a:t>
            </a:r>
            <a:r>
              <a:rPr lang="fi-FI" dirty="0"/>
              <a:t>) ennakko-oletukset</a:t>
            </a:r>
          </a:p>
          <a:p>
            <a:pPr lvl="1"/>
            <a:r>
              <a:rPr lang="fi-FI" dirty="0"/>
              <a:t>Sairaalahoidon todennäköisyys eri ikäryhmillä</a:t>
            </a:r>
          </a:p>
          <a:p>
            <a:pPr lvl="1"/>
            <a:r>
              <a:rPr lang="fi-FI" dirty="0"/>
              <a:t>Tehohoitojaksojen todennäköisyys</a:t>
            </a:r>
          </a:p>
          <a:p>
            <a:pPr lvl="1"/>
            <a:r>
              <a:rPr lang="fi-FI" dirty="0"/>
              <a:t>Kuoleman todennäköisyys</a:t>
            </a:r>
          </a:p>
          <a:p>
            <a:pPr lvl="1"/>
            <a:r>
              <a:rPr lang="fi-FI" dirty="0"/>
              <a:t>Arvio viiveestä joka ajallisesti kuluu tartunnasta sairaalajaksoon</a:t>
            </a:r>
          </a:p>
          <a:p>
            <a:pPr lvl="1"/>
            <a:r>
              <a:rPr lang="fi-FI" dirty="0"/>
              <a:t>Näillä arvioidaan terveydenhuollon kantokykyä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Perusvaihe/kiihtymisvaihe/leviämisvaihe (Uudet tartunnat 7 ja 14 vrk aikana)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5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1691A52-6AD6-441C-A034-91CC79D85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fi-FI" dirty="0">
                <a:cs typeface="Calibri Light"/>
              </a:rPr>
              <a:t>Terveyseroja aiheuttavat</a:t>
            </a:r>
            <a:endParaRPr lang="fi-FI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9A684C-B4EE-4B74-8C3C-8A6D712F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i-FI" sz="2600">
                <a:cs typeface="Calibri"/>
              </a:rPr>
              <a:t>Ikä</a:t>
            </a:r>
          </a:p>
          <a:p>
            <a:r>
              <a:rPr lang="fi-FI" sz="2600">
                <a:cs typeface="Calibri"/>
              </a:rPr>
              <a:t>Sukupuoli</a:t>
            </a:r>
          </a:p>
          <a:p>
            <a:r>
              <a:rPr lang="fi-FI" sz="2600">
                <a:cs typeface="Calibri"/>
              </a:rPr>
              <a:t>Asuinpaikka</a:t>
            </a:r>
          </a:p>
          <a:p>
            <a:r>
              <a:rPr lang="fi-FI" sz="2600">
                <a:cs typeface="Calibri"/>
              </a:rPr>
              <a:t>Sosioekonominen asema</a:t>
            </a:r>
          </a:p>
          <a:p>
            <a:r>
              <a:rPr lang="fi-FI" sz="2600">
                <a:cs typeface="Calibri"/>
              </a:rPr>
              <a:t>Terveysosaamisen taso</a:t>
            </a:r>
          </a:p>
          <a:p>
            <a:r>
              <a:rPr lang="fi-FI" sz="2600">
                <a:cs typeface="Calibri"/>
              </a:rPr>
              <a:t>Terveydenhuoltojärjestelmän toimivuus</a:t>
            </a:r>
          </a:p>
          <a:p>
            <a:r>
              <a:rPr lang="fi-FI" sz="2600">
                <a:cs typeface="Calibri"/>
              </a:rPr>
              <a:t>Terveyspolitiikka</a:t>
            </a:r>
          </a:p>
          <a:p>
            <a:r>
              <a:rPr lang="fi-FI" sz="2600">
                <a:cs typeface="Calibri"/>
              </a:rPr>
              <a:t>Sattuma </a:t>
            </a:r>
          </a:p>
          <a:p>
            <a:endParaRPr lang="fi-FI" sz="2600">
              <a:cs typeface="Calibri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2D7AFD1A-1097-42A9-9A84-612F99AFC4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3397" y="643467"/>
            <a:ext cx="4385206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13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6D808D2C-ED33-49A8-A810-A1ED2CD82E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7884" y="643467"/>
            <a:ext cx="4576231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2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6729B66-D44D-40C6-A3D5-31FCDDE6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fi-FI">
                <a:solidFill>
                  <a:schemeClr val="bg1"/>
                </a:solidFill>
                <a:cs typeface="Calibri Light"/>
              </a:rPr>
              <a:t>Kertaus: </a:t>
            </a:r>
            <a:br>
              <a:rPr lang="fi-FI">
                <a:solidFill>
                  <a:schemeClr val="bg1"/>
                </a:solidFill>
                <a:cs typeface="Calibri Light"/>
              </a:rPr>
            </a:br>
            <a:r>
              <a:rPr lang="fi-FI">
                <a:solidFill>
                  <a:schemeClr val="bg1"/>
                </a:solidFill>
                <a:cs typeface="Calibri Light"/>
              </a:rPr>
              <a:t>terveys-osaaminen</a:t>
            </a:r>
            <a:endParaRPr lang="fi-FI">
              <a:solidFill>
                <a:schemeClr val="bg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Sisällön paikkamerkki 2">
            <a:extLst>
              <a:ext uri="{FF2B5EF4-FFF2-40B4-BE49-F238E27FC236}">
                <a16:creationId xmlns:a16="http://schemas.microsoft.com/office/drawing/2014/main" id="{D3703589-35C4-4DF9-9A5A-7DFBDAEA28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15464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171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8FF88A3-8EBC-4142-8CC2-EBE257ED6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E54635B-812C-4605-8330-59AEAB0B8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36" y="844486"/>
            <a:ext cx="9484225" cy="1461778"/>
          </a:xfrm>
        </p:spPr>
        <p:txBody>
          <a:bodyPr>
            <a:normAutofit/>
          </a:bodyPr>
          <a:lstStyle/>
          <a:p>
            <a:r>
              <a:rPr lang="fi-FI" sz="4000">
                <a:cs typeface="Calibri Light"/>
              </a:rPr>
              <a:t>Esimerkki: kriittinen ajattelu terveysaiheisen kirjoituksen luotettavuuden arvioinnissa</a:t>
            </a:r>
            <a:endParaRPr lang="fi-FI" sz="40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7D8A815-1B1F-4DB5-A03C-F4987CF0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327777" y="343106"/>
            <a:ext cx="1692092" cy="1852591"/>
            <a:chOff x="790870" y="911082"/>
            <a:chExt cx="2191635" cy="2442764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261388EF-B4CE-4326-979A-2F53CED60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0870" y="2245586"/>
              <a:ext cx="1262906" cy="1108260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33A25547-9075-4BDB-8F46-BA09E76AA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3975" y="911082"/>
              <a:ext cx="2048530" cy="1797684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noFill/>
            <a:ln w="63500" cap="flat">
              <a:solidFill>
                <a:schemeClr val="tx1">
                  <a:alpha val="6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1D917FAD-3240-4D3F-91A0-9571F75DC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2936" y="1825453"/>
              <a:ext cx="799094" cy="701243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B4D4393E-BE5D-4677-AD9C-5FD3F12C7E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299164"/>
              </p:ext>
            </p:extLst>
          </p:nvPr>
        </p:nvGraphicFramePr>
        <p:xfrm>
          <a:off x="2210936" y="2470248"/>
          <a:ext cx="9484235" cy="3052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3699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A9CB0874-88B8-43D3-B0B6-C32F790F7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BFD067A-52BE-40EE-B7CA-391830B9A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2561771"/>
            <a:chOff x="0" y="0"/>
            <a:chExt cx="12192000" cy="2561771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1CDA7855-806B-4A02-9C19-24872E4D8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2561771"/>
            </a:xfrm>
            <a:custGeom>
              <a:avLst/>
              <a:gdLst>
                <a:gd name="connsiteX0" fmla="*/ 0 w 12192000"/>
                <a:gd name="connsiteY0" fmla="*/ 0 h 2561771"/>
                <a:gd name="connsiteX1" fmla="*/ 12192000 w 12192000"/>
                <a:gd name="connsiteY1" fmla="*/ 0 h 2561771"/>
                <a:gd name="connsiteX2" fmla="*/ 12192000 w 12192000"/>
                <a:gd name="connsiteY2" fmla="*/ 2359863 h 2561771"/>
                <a:gd name="connsiteX3" fmla="*/ 6364514 w 12192000"/>
                <a:gd name="connsiteY3" fmla="*/ 2561771 h 2561771"/>
                <a:gd name="connsiteX4" fmla="*/ 1981200 w 12192000"/>
                <a:gd name="connsiteY4" fmla="*/ 2278742 h 2561771"/>
                <a:gd name="connsiteX5" fmla="*/ 0 w 12192000"/>
                <a:gd name="connsiteY5" fmla="*/ 2343277 h 25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2561771">
                  <a:moveTo>
                    <a:pt x="0" y="0"/>
                  </a:moveTo>
                  <a:lnTo>
                    <a:pt x="12192000" y="0"/>
                  </a:lnTo>
                  <a:lnTo>
                    <a:pt x="12192000" y="2359863"/>
                  </a:lnTo>
                  <a:lnTo>
                    <a:pt x="6364514" y="2561771"/>
                  </a:lnTo>
                  <a:lnTo>
                    <a:pt x="1981200" y="2278742"/>
                  </a:lnTo>
                  <a:lnTo>
                    <a:pt x="0" y="234327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AFE70DE-5BEC-4E54-98D2-48C13E149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2561771"/>
            </a:xfrm>
            <a:custGeom>
              <a:avLst/>
              <a:gdLst>
                <a:gd name="connsiteX0" fmla="*/ 0 w 12192000"/>
                <a:gd name="connsiteY0" fmla="*/ 0 h 2561771"/>
                <a:gd name="connsiteX1" fmla="*/ 12192000 w 12192000"/>
                <a:gd name="connsiteY1" fmla="*/ 0 h 2561771"/>
                <a:gd name="connsiteX2" fmla="*/ 12192000 w 12192000"/>
                <a:gd name="connsiteY2" fmla="*/ 2359863 h 2561771"/>
                <a:gd name="connsiteX3" fmla="*/ 6364514 w 12192000"/>
                <a:gd name="connsiteY3" fmla="*/ 2561771 h 2561771"/>
                <a:gd name="connsiteX4" fmla="*/ 1981200 w 12192000"/>
                <a:gd name="connsiteY4" fmla="*/ 2278742 h 2561771"/>
                <a:gd name="connsiteX5" fmla="*/ 0 w 12192000"/>
                <a:gd name="connsiteY5" fmla="*/ 2343277 h 25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2561771">
                  <a:moveTo>
                    <a:pt x="0" y="0"/>
                  </a:moveTo>
                  <a:lnTo>
                    <a:pt x="12192000" y="0"/>
                  </a:lnTo>
                  <a:lnTo>
                    <a:pt x="12192000" y="2359863"/>
                  </a:lnTo>
                  <a:lnTo>
                    <a:pt x="6364514" y="2561771"/>
                  </a:lnTo>
                  <a:lnTo>
                    <a:pt x="1981200" y="2278742"/>
                  </a:lnTo>
                  <a:lnTo>
                    <a:pt x="0" y="2343277"/>
                  </a:lnTo>
                  <a:close/>
                </a:path>
              </a:pathLst>
            </a:custGeom>
            <a:solidFill>
              <a:schemeClr val="bg1">
                <a:alpha val="14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FD4216E5-4CD9-4F6E-8040-C63F1B48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915" y="1040400"/>
            <a:ext cx="7866060" cy="707886"/>
          </a:xfrm>
        </p:spPr>
        <p:txBody>
          <a:bodyPr anchor="b">
            <a:normAutofit/>
          </a:bodyPr>
          <a:lstStyle/>
          <a:p>
            <a:r>
              <a:rPr lang="fi-FI" sz="4000">
                <a:solidFill>
                  <a:schemeClr val="bg1"/>
                </a:solidFill>
                <a:cs typeface="Calibri Light"/>
              </a:rPr>
              <a:t>Jatkuu..</a:t>
            </a:r>
            <a:endParaRPr lang="fi-FI" sz="4000">
              <a:solidFill>
                <a:schemeClr val="bg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15B8CC4-8CCE-428F-AE7E-28D178984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0" y="2027156"/>
            <a:ext cx="12192000" cy="757168"/>
            <a:chOff x="0" y="2959818"/>
            <a:chExt cx="12192000" cy="757168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59FA2-E374-4073-8269-E10D2AE74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A1F0E66-9B5E-4980-8AEC-B4D144B48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2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D487F3-B9C4-437A-A213-25E4E0BC9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914" y="3070719"/>
            <a:ext cx="7866061" cy="29379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i-FI" sz="2200">
                <a:solidFill>
                  <a:schemeClr val="bg1">
                    <a:alpha val="80000"/>
                  </a:schemeClr>
                </a:solidFill>
                <a:cs typeface="Calibri"/>
              </a:rPr>
              <a:t>Tiedon valikointi (onko monta näkökulmaa vai vain kirjoittajan)</a:t>
            </a:r>
          </a:p>
          <a:p>
            <a:r>
              <a:rPr lang="fi-FI" sz="2200">
                <a:solidFill>
                  <a:schemeClr val="bg1">
                    <a:alpha val="80000"/>
                  </a:schemeClr>
                </a:solidFill>
                <a:cs typeface="Calibri"/>
              </a:rPr>
              <a:t>Kokonaisuuden hallinta (ymmärtääkö kirjoittaja asioiden välisiä yhteyksiä, tulkitseeko oikein tutkimuksen tuloksia</a:t>
            </a:r>
          </a:p>
          <a:p>
            <a:r>
              <a:rPr lang="fi-FI" sz="2200">
                <a:solidFill>
                  <a:schemeClr val="bg1">
                    <a:alpha val="80000"/>
                  </a:schemeClr>
                </a:solidFill>
                <a:cs typeface="Calibri"/>
              </a:rPr>
              <a:t>Johtopäätösten tekeminen (Onko tulokset tulkittu oikein)</a:t>
            </a:r>
          </a:p>
          <a:p>
            <a:r>
              <a:rPr lang="fi-FI" sz="2200">
                <a:solidFill>
                  <a:schemeClr val="bg1">
                    <a:alpha val="80000"/>
                  </a:schemeClr>
                </a:solidFill>
                <a:cs typeface="Calibri"/>
              </a:rPr>
              <a:t>Lähteiden laatu (ovatko lähteet vertaisarvioituja tutkimuksia)</a:t>
            </a:r>
          </a:p>
          <a:p>
            <a:r>
              <a:rPr lang="fi-FI" sz="2200">
                <a:solidFill>
                  <a:schemeClr val="bg1">
                    <a:alpha val="80000"/>
                  </a:schemeClr>
                </a:solidFill>
                <a:cs typeface="Calibri"/>
              </a:rPr>
              <a:t>Ristiriitaisuudet (onko virallinen tutkimuslinja ristiriidassa kirjoittajan näkemyksen kanssa)</a:t>
            </a:r>
          </a:p>
        </p:txBody>
      </p:sp>
    </p:spTree>
    <p:extLst>
      <p:ext uri="{BB962C8B-B14F-4D97-AF65-F5344CB8AC3E}">
        <p14:creationId xmlns:p14="http://schemas.microsoft.com/office/powerpoint/2010/main" val="10524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3975C95-069D-4ED5-9CE6-BF02E707D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fi-FI" sz="5000">
                <a:cs typeface="Calibri Light"/>
              </a:rPr>
              <a:t>Mitä terveysosaamattomuus on?</a:t>
            </a:r>
            <a:endParaRPr lang="fi-FI" sz="50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4D957E-ABB7-4FB2-93F9-4D0A7845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cs typeface="Calibri"/>
              </a:rPr>
              <a:t>Toimii opittujen terveystietojen vastaisesti, kokee itsensä esimerkiksi haavoittumattomaksi tai uhan liian kaukaisena</a:t>
            </a:r>
          </a:p>
          <a:p>
            <a:r>
              <a:rPr lang="fi-FI" sz="2400" dirty="0">
                <a:cs typeface="Calibri"/>
              </a:rPr>
              <a:t>Terveystietoja on omaksuttu liian vähän-&gt;tietämättömyys</a:t>
            </a:r>
          </a:p>
          <a:p>
            <a:r>
              <a:rPr lang="fi-FI" sz="2400" dirty="0">
                <a:cs typeface="Calibri"/>
              </a:rPr>
              <a:t>Toimii ryhmän mukana -&gt; ryhmä vie ja oma kriittinen ajattelu unohtuu</a:t>
            </a:r>
          </a:p>
        </p:txBody>
      </p:sp>
    </p:spTree>
    <p:extLst>
      <p:ext uri="{BB962C8B-B14F-4D97-AF65-F5344CB8AC3E}">
        <p14:creationId xmlns:p14="http://schemas.microsoft.com/office/powerpoint/2010/main" val="17639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9A85B43-F07F-4FDD-B7E7-B9242816A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FFFFFF"/>
                </a:solidFill>
                <a:cs typeface="Calibri Light"/>
              </a:rPr>
              <a:t>Syitä terveysosaamat-</a:t>
            </a:r>
            <a:r>
              <a:rPr lang="fi-FI" sz="3600" dirty="0" err="1">
                <a:solidFill>
                  <a:srgbClr val="FFFFFF"/>
                </a:solidFill>
                <a:cs typeface="Calibri Light"/>
              </a:rPr>
              <a:t>tomuuden</a:t>
            </a:r>
            <a:r>
              <a:rPr lang="fi-FI" sz="3600" dirty="0">
                <a:solidFill>
                  <a:srgbClr val="FFFFFF"/>
                </a:solidFill>
                <a:cs typeface="Calibri Light"/>
              </a:rPr>
              <a:t> taustalla: esimerkkinä koronarajoitteet</a:t>
            </a:r>
            <a:endParaRPr lang="fi-FI" sz="36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0A606D-4BE5-4AD7-BE29-C953AAA92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endParaRPr lang="fi-FI" sz="2400" b="1" dirty="0">
              <a:cs typeface="Calibri"/>
            </a:endParaRPr>
          </a:p>
          <a:p>
            <a:endParaRPr lang="fi-FI" sz="2400" b="1" dirty="0">
              <a:cs typeface="Calibri"/>
            </a:endParaRPr>
          </a:p>
          <a:p>
            <a:r>
              <a:rPr lang="fi-FI" sz="2400" b="1" dirty="0">
                <a:cs typeface="Calibri"/>
              </a:rPr>
              <a:t>Motivaation puute</a:t>
            </a:r>
            <a:r>
              <a:rPr lang="fi-FI" sz="2400" dirty="0">
                <a:cs typeface="Calibri"/>
              </a:rPr>
              <a:t>: Vaikka ihminen omaksuisi tiedon, motivaatio ei riitä toimimaan tietojen mukaan</a:t>
            </a:r>
            <a:endParaRPr lang="fi-FI" dirty="0">
              <a:cs typeface="Calibri"/>
            </a:endParaRPr>
          </a:p>
          <a:p>
            <a:r>
              <a:rPr lang="fi-FI" sz="2400" b="1" dirty="0">
                <a:cs typeface="Calibri"/>
              </a:rPr>
              <a:t>Terveysviesti/tieto voi olla epätarkka </a:t>
            </a:r>
            <a:r>
              <a:rPr lang="fi-FI" sz="2400" dirty="0">
                <a:cs typeface="Calibri"/>
              </a:rPr>
              <a:t>(vrt. </a:t>
            </a:r>
            <a:r>
              <a:rPr lang="fi-FI" sz="2400" dirty="0" err="1">
                <a:cs typeface="Calibri"/>
              </a:rPr>
              <a:t>Valyioneuvoston</a:t>
            </a:r>
            <a:r>
              <a:rPr lang="fi-FI" sz="2400" dirty="0">
                <a:cs typeface="Calibri"/>
              </a:rPr>
              <a:t>, </a:t>
            </a:r>
            <a:r>
              <a:rPr lang="fi-FI" sz="2400" dirty="0" err="1">
                <a:cs typeface="Calibri"/>
              </a:rPr>
              <a:t>STM:n</a:t>
            </a:r>
            <a:r>
              <a:rPr lang="fi-FI" sz="2400" dirty="0">
                <a:cs typeface="Calibri"/>
              </a:rPr>
              <a:t> ja </a:t>
            </a:r>
            <a:r>
              <a:rPr lang="fi-FI" sz="2400" dirty="0" err="1">
                <a:cs typeface="Calibri"/>
              </a:rPr>
              <a:t>Avin</a:t>
            </a:r>
            <a:r>
              <a:rPr lang="fi-FI" sz="2400" dirty="0">
                <a:cs typeface="Calibri"/>
              </a:rPr>
              <a:t> lakitulkinnat)</a:t>
            </a:r>
          </a:p>
          <a:p>
            <a:r>
              <a:rPr lang="fi-FI" sz="2400" b="1" dirty="0">
                <a:cs typeface="Calibri"/>
              </a:rPr>
              <a:t>Terveysuhkaa ei koeta riittävän isoksi</a:t>
            </a:r>
            <a:r>
              <a:rPr lang="fi-FI" sz="2400" dirty="0">
                <a:cs typeface="Calibri"/>
              </a:rPr>
              <a:t>, koska uhka ei ole vielä toteutunut minulle. Moni kokee olevansa haavoittumaton</a:t>
            </a:r>
          </a:p>
          <a:p>
            <a:r>
              <a:rPr lang="fi-FI" sz="2400" b="1" dirty="0">
                <a:cs typeface="Calibri"/>
              </a:rPr>
              <a:t>Ylioptimismi </a:t>
            </a:r>
            <a:r>
              <a:rPr lang="fi-FI" sz="2400" dirty="0">
                <a:cs typeface="Calibri"/>
              </a:rPr>
              <a:t>-&gt; henkilö kokee huomioivansa kaikki riski ja noudattaa ohjeita pilkuntarkasti -&gt; ei siis koe tartuntaa mahdolliseksi</a:t>
            </a:r>
          </a:p>
          <a:p>
            <a:r>
              <a:rPr lang="fi-FI" sz="2400" b="1" dirty="0">
                <a:cs typeface="Calibri"/>
              </a:rPr>
              <a:t>Yleisen edun dilemma </a:t>
            </a:r>
            <a:r>
              <a:rPr lang="fi-FI" sz="2400" dirty="0">
                <a:cs typeface="Calibri"/>
              </a:rPr>
              <a:t>-&gt; Vastuu jakaantuu ja samalla uhan kokemus -&gt;vastuu jakaantuu ja oma riski pienenee (</a:t>
            </a:r>
            <a:r>
              <a:rPr lang="fi-FI" sz="2400" dirty="0" err="1">
                <a:cs typeface="Calibri"/>
              </a:rPr>
              <a:t>vrt</a:t>
            </a:r>
            <a:r>
              <a:rPr lang="fi-FI" sz="2400" dirty="0">
                <a:cs typeface="Calibri"/>
              </a:rPr>
              <a:t> kaikki noudattavat kuntosalien koronaohjeita)</a:t>
            </a:r>
          </a:p>
          <a:p>
            <a:endParaRPr lang="fi-FI" sz="2400" dirty="0">
              <a:cs typeface="Calibri"/>
            </a:endParaRPr>
          </a:p>
          <a:p>
            <a:endParaRPr lang="fi-FI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80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2BD563D-E225-4002-A3F1-587FC95EB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 Light"/>
              </a:rPr>
              <a:t>Jatkuu....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B5D551-6AC5-467F-A2F4-32A5C7676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b="1" dirty="0">
                <a:cs typeface="Calibri"/>
              </a:rPr>
              <a:t>Moraalinen valtuutus </a:t>
            </a:r>
            <a:r>
              <a:rPr lang="fi-FI" dirty="0">
                <a:cs typeface="Calibri"/>
              </a:rPr>
              <a:t>-&gt; jos pesee kädet 9 kertaa ja jättää kerran pesemättä, aiempi vaivannäkö korvaa unohduksen.-&gt;tosin tartuntatauti ei salli unohduksia</a:t>
            </a:r>
          </a:p>
          <a:p>
            <a:r>
              <a:rPr lang="fi-FI" b="1" dirty="0">
                <a:cs typeface="Calibri"/>
              </a:rPr>
              <a:t>Luottamus sääntelyyn </a:t>
            </a:r>
            <a:r>
              <a:rPr lang="fi-FI" dirty="0">
                <a:cs typeface="Calibri"/>
              </a:rPr>
              <a:t>-&gt;Suomalaiset ovat tottuneet turvallisuuden sääntelyyn -&gt;jos jokin on sallittua, se on automaattisesti turvallista &lt;-viranomaisten vastuu korostuu</a:t>
            </a:r>
          </a:p>
          <a:p>
            <a:r>
              <a:rPr lang="fi-FI" b="1" dirty="0">
                <a:cs typeface="Calibri"/>
              </a:rPr>
              <a:t>Halu päättää omista asioista</a:t>
            </a:r>
            <a:r>
              <a:rPr lang="fi-FI" dirty="0">
                <a:cs typeface="Calibri"/>
              </a:rPr>
              <a:t> -&gt;yksilön vapaus valita</a:t>
            </a:r>
          </a:p>
          <a:p>
            <a:r>
              <a:rPr lang="fi-FI" b="1" dirty="0">
                <a:cs typeface="Calibri"/>
              </a:rPr>
              <a:t>Ryhmäpaine </a:t>
            </a:r>
            <a:r>
              <a:rPr lang="fi-FI" dirty="0">
                <a:cs typeface="Calibri"/>
              </a:rPr>
              <a:t>-&gt; harva haluaa olla kaveriporukan ainoa ja käyttää maskia tai on käyttämättä riippuen ryhmän toiminnasta</a:t>
            </a: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58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78B98A9-4964-4558-9371-9011BE64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Terveyden ja sairauden mittaamiseen käytettäviä indikaattoreita</a:t>
            </a:r>
          </a:p>
        </p:txBody>
      </p:sp>
    </p:spTree>
    <p:extLst>
      <p:ext uri="{BB962C8B-B14F-4D97-AF65-F5344CB8AC3E}">
        <p14:creationId xmlns:p14="http://schemas.microsoft.com/office/powerpoint/2010/main" val="7457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A996D1A-AC94-4D1C-9BD2-57A76BFA6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fi-FI" dirty="0">
                <a:cs typeface="Calibri Light"/>
              </a:rPr>
              <a:t>Terveyden mittaamisen indikaattorit</a:t>
            </a:r>
            <a:endParaRPr lang="fi-FI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C98103-886C-4918-BC45-4F59E8EBE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600" dirty="0">
                <a:cs typeface="Calibri"/>
              </a:rPr>
              <a:t>Eliniänodote (eliniänodote syntymähetkellä</a:t>
            </a:r>
          </a:p>
          <a:p>
            <a:r>
              <a:rPr lang="fi-FI" sz="2600" dirty="0">
                <a:cs typeface="Calibri"/>
              </a:rPr>
              <a:t>Toimintakyky (fyysinen, psyykkinen, kognitiivinen ja sosiaalinen)</a:t>
            </a:r>
          </a:p>
          <a:p>
            <a:r>
              <a:rPr lang="fi-FI" sz="2600" dirty="0">
                <a:cs typeface="Calibri"/>
              </a:rPr>
              <a:t>Työkyky (Arvioidaan suhteessa työn vaatimuksin)</a:t>
            </a:r>
          </a:p>
          <a:p>
            <a:r>
              <a:rPr lang="fi-FI" sz="2600" dirty="0">
                <a:cs typeface="Calibri"/>
              </a:rPr>
              <a:t>Koettu terveys (subjektiivinen arvio)</a:t>
            </a:r>
          </a:p>
          <a:p>
            <a:r>
              <a:rPr lang="fi-FI" sz="2600" dirty="0">
                <a:cs typeface="Calibri"/>
              </a:rPr>
              <a:t>Sosioekonominen asema (koulutus, tulotaso, asema yhteiskunnassa...)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8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460</Words>
  <Application>Microsoft Office PowerPoint</Application>
  <PresentationFormat>Laajakuva</PresentationFormat>
  <Paragraphs>71</Paragraphs>
  <Slides>15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6" baseType="lpstr">
      <vt:lpstr>Office-teema</vt:lpstr>
      <vt:lpstr>Terkan preppaus klo 15</vt:lpstr>
      <vt:lpstr>Kertaus:  terveys-osaaminen</vt:lpstr>
      <vt:lpstr>Esimerkki: kriittinen ajattelu terveysaiheisen kirjoituksen luotettavuuden arvioinnissa</vt:lpstr>
      <vt:lpstr>Jatkuu..</vt:lpstr>
      <vt:lpstr>Mitä terveysosaamattomuus on?</vt:lpstr>
      <vt:lpstr>Syitä terveysosaamat-tomuuden taustalla: esimerkkinä koronarajoitteet</vt:lpstr>
      <vt:lpstr>Jatkuu....</vt:lpstr>
      <vt:lpstr>Terveyden ja sairauden mittaamiseen käytettäviä indikaattoreita</vt:lpstr>
      <vt:lpstr>Terveyden mittaamisen indikaattorit</vt:lpstr>
      <vt:lpstr>Sairauden mittaamisen indikaattorit</vt:lpstr>
      <vt:lpstr>PowerPoint-esitys</vt:lpstr>
      <vt:lpstr>Sairauden mittaaminen pandemiassa</vt:lpstr>
      <vt:lpstr>Terveyseroja aiheuttavat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Välimäki Jaana Maria</cp:lastModifiedBy>
  <cp:revision>296</cp:revision>
  <dcterms:created xsi:type="dcterms:W3CDTF">2021-02-28T08:26:27Z</dcterms:created>
  <dcterms:modified xsi:type="dcterms:W3CDTF">2021-03-03T14:19:06Z</dcterms:modified>
</cp:coreProperties>
</file>