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455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89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08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90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32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22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2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603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15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419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249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1913B-A36E-45AA-8E00-3FEFA3CD611F}" type="datetimeFigureOut">
              <a:rPr lang="fi-FI" smtClean="0"/>
              <a:t>14.1.2018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DC536-5AB4-470F-8E4F-8C930301BB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4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</a:t>
            </a:r>
            <a:r>
              <a:rPr lang="fi-FI" b="1" u="sng" dirty="0" smtClean="0"/>
              <a:t>Aristoteles 384-322 </a:t>
            </a:r>
            <a:r>
              <a:rPr lang="fi-FI" b="1" u="sng" dirty="0" err="1" smtClean="0"/>
              <a:t>eKr</a:t>
            </a:r>
            <a:endParaRPr lang="fi-FI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Opiskeli Platonin Akatemiassa</a:t>
            </a:r>
          </a:p>
          <a:p>
            <a:r>
              <a:rPr lang="fi-FI" dirty="0" smtClean="0"/>
              <a:t>Perusti oman filosofikoulun </a:t>
            </a:r>
            <a:r>
              <a:rPr lang="fi-FI" dirty="0" err="1" smtClean="0"/>
              <a:t>Lykeioniin</a:t>
            </a:r>
            <a:endParaRPr lang="fi-FI" dirty="0" smtClean="0"/>
          </a:p>
          <a:p>
            <a:r>
              <a:rPr lang="fi-FI" dirty="0" smtClean="0"/>
              <a:t>Toimi Aleksanteri Suuren opettajana</a:t>
            </a:r>
          </a:p>
          <a:p>
            <a:r>
              <a:rPr lang="fi-FI" dirty="0" smtClean="0"/>
              <a:t>Loi länsimaisen tieteen perustan </a:t>
            </a:r>
          </a:p>
          <a:p>
            <a:r>
              <a:rPr lang="fi-FI" dirty="0" smtClean="0"/>
              <a:t>Erityisesti keskiajalla tärkein antiikin ajan filosofi</a:t>
            </a:r>
          </a:p>
          <a:p>
            <a:r>
              <a:rPr lang="fi-FI" dirty="0" smtClean="0"/>
              <a:t>Keskiajan tiede oli skolastiikkaa, joka koostui kristinuskon ja lähinnä Aristoteleen </a:t>
            </a:r>
            <a:r>
              <a:rPr lang="fi-FI" smtClean="0"/>
              <a:t>ajatusten yhdistämisestä</a:t>
            </a:r>
            <a:endParaRPr lang="fi-FI" dirty="0" smtClean="0"/>
          </a:p>
          <a:p>
            <a:r>
              <a:rPr lang="fi-FI" dirty="0" smtClean="0"/>
              <a:t>Korosti tieteen teossa empirismiä, kun Platon oli korostanut rationalismia</a:t>
            </a:r>
          </a:p>
          <a:p>
            <a:r>
              <a:rPr lang="fi-FI" dirty="0" smtClean="0"/>
              <a:t>Pidetään erityisesti luonnontieteiden kehittäjänä</a:t>
            </a:r>
          </a:p>
          <a:p>
            <a:r>
              <a:rPr lang="fi-FI" dirty="0" smtClean="0"/>
              <a:t>Metafysiikassa korosti teleologiaa, oliot ja maailma ovat liikkeessä kohti </a:t>
            </a:r>
            <a:r>
              <a:rPr lang="fi-FI" dirty="0" err="1" smtClean="0"/>
              <a:t>tiettyä</a:t>
            </a:r>
            <a:r>
              <a:rPr lang="fi-FI" dirty="0" smtClean="0"/>
              <a:t> päämäärää, esim. maailman tapahtumilla on tietty päämäärä</a:t>
            </a:r>
          </a:p>
          <a:p>
            <a:r>
              <a:rPr lang="fi-FI" dirty="0" smtClean="0"/>
              <a:t>Etiikassa korosti hyve-etiikkaa ja sitä että kaikkein tärkein hyve on kohtuullisuus</a:t>
            </a:r>
            <a:endParaRPr lang="fi-FI" dirty="0"/>
          </a:p>
        </p:txBody>
      </p:sp>
      <p:pic>
        <p:nvPicPr>
          <p:cNvPr id="1026" name="Picture 2" descr="Kuvahaun tulos haulle aristotel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02" y="1603925"/>
            <a:ext cx="4433460" cy="443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4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         Aristoteles 384-322 eKr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Aristoteles 384-322 eKr</dc:title>
  <dc:creator>Minna</dc:creator>
  <cp:lastModifiedBy>Minna</cp:lastModifiedBy>
  <cp:revision>5</cp:revision>
  <dcterms:created xsi:type="dcterms:W3CDTF">2018-01-14T12:08:12Z</dcterms:created>
  <dcterms:modified xsi:type="dcterms:W3CDTF">2018-01-14T12:25:19Z</dcterms:modified>
</cp:coreProperties>
</file>