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575311-E0F2-0B1A-9A6C-FA162938334E}" v="14" dt="2024-02-16T12:28:23.758"/>
    <p1510:client id="{F4729DDE-031E-B5AE-89B3-4C0AF79381F2}" v="465" dt="2024-02-15T09:54:49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29DA06F-76F5-480F-A1A3-1A57F6959AD4}"/>
    <pc:docChg chg="modSld">
      <pc:chgData name="" userId="" providerId="" clId="Web-{429DA06F-76F5-480F-A1A3-1A57F6959AD4}" dt="2024-02-14T08:12:52.198" v="3" actId="20577"/>
      <pc:docMkLst>
        <pc:docMk/>
      </pc:docMkLst>
      <pc:sldChg chg="modSp">
        <pc:chgData name="" userId="" providerId="" clId="Web-{429DA06F-76F5-480F-A1A3-1A57F6959AD4}" dt="2024-02-14T08:12:52.198" v="3" actId="20577"/>
        <pc:sldMkLst>
          <pc:docMk/>
          <pc:sldMk cId="782385677" sldId="256"/>
        </pc:sldMkLst>
        <pc:spChg chg="mod">
          <ac:chgData name="" userId="" providerId="" clId="Web-{429DA06F-76F5-480F-A1A3-1A57F6959AD4}" dt="2024-02-14T08:12:52.198" v="3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  <pc:docChgLst>
    <pc:chgData name="Lätti Marja" userId="S::marja.latti@edu.joensuu.fi::fb974831-9d22-497a-8581-7724be774571" providerId="AD" clId="Web-{429DA06F-76F5-480F-A1A3-1A57F6959AD4}"/>
    <pc:docChg chg="addSld modSld">
      <pc:chgData name="Lätti Marja" userId="S::marja.latti@edu.joensuu.fi::fb974831-9d22-497a-8581-7724be774571" providerId="AD" clId="Web-{429DA06F-76F5-480F-A1A3-1A57F6959AD4}" dt="2024-02-14T08:17:06.193" v="299"/>
      <pc:docMkLst>
        <pc:docMk/>
      </pc:docMkLst>
      <pc:sldChg chg="addSp modSp mod setBg">
        <pc:chgData name="Lätti Marja" userId="S::marja.latti@edu.joensuu.fi::fb974831-9d22-497a-8581-7724be774571" providerId="AD" clId="Web-{429DA06F-76F5-480F-A1A3-1A57F6959AD4}" dt="2024-02-14T08:13:36.590" v="7"/>
        <pc:sldMkLst>
          <pc:docMk/>
          <pc:sldMk cId="782385677" sldId="256"/>
        </pc:sldMkLst>
        <pc:spChg chg="mod">
          <ac:chgData name="Lätti Marja" userId="S::marja.latti@edu.joensuu.fi::fb974831-9d22-497a-8581-7724be774571" providerId="AD" clId="Web-{429DA06F-76F5-480F-A1A3-1A57F6959AD4}" dt="2024-02-14T08:13:36.590" v="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ätti Marja" userId="S::marja.latti@edu.joensuu.fi::fb974831-9d22-497a-8581-7724be774571" providerId="AD" clId="Web-{429DA06F-76F5-480F-A1A3-1A57F6959AD4}" dt="2024-02-14T08:13:36.590" v="7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Lätti Marja" userId="S::marja.latti@edu.joensuu.fi::fb974831-9d22-497a-8581-7724be774571" providerId="AD" clId="Web-{429DA06F-76F5-480F-A1A3-1A57F6959AD4}" dt="2024-02-14T08:13:36.590" v="7"/>
          <ac:spMkLst>
            <pc:docMk/>
            <pc:sldMk cId="782385677" sldId="256"/>
            <ac:spMk id="9" creationId="{E91DC736-0EF8-4F87-9146-EBF1D2EE4D3D}"/>
          </ac:spMkLst>
        </pc:spChg>
        <pc:spChg chg="add">
          <ac:chgData name="Lätti Marja" userId="S::marja.latti@edu.joensuu.fi::fb974831-9d22-497a-8581-7724be774571" providerId="AD" clId="Web-{429DA06F-76F5-480F-A1A3-1A57F6959AD4}" dt="2024-02-14T08:13:36.590" v="7"/>
          <ac:spMkLst>
            <pc:docMk/>
            <pc:sldMk cId="782385677" sldId="256"/>
            <ac:spMk id="11" creationId="{097CD68E-23E3-4007-8847-CD0944C4F7BE}"/>
          </ac:spMkLst>
        </pc:spChg>
        <pc:spChg chg="add">
          <ac:chgData name="Lätti Marja" userId="S::marja.latti@edu.joensuu.fi::fb974831-9d22-497a-8581-7724be774571" providerId="AD" clId="Web-{429DA06F-76F5-480F-A1A3-1A57F6959AD4}" dt="2024-02-14T08:13:36.590" v="7"/>
          <ac:spMkLst>
            <pc:docMk/>
            <pc:sldMk cId="782385677" sldId="256"/>
            <ac:spMk id="13" creationId="{AF2F604E-43BE-4DC3-B983-E071523364F8}"/>
          </ac:spMkLst>
        </pc:spChg>
        <pc:spChg chg="add">
          <ac:chgData name="Lätti Marja" userId="S::marja.latti@edu.joensuu.fi::fb974831-9d22-497a-8581-7724be774571" providerId="AD" clId="Web-{429DA06F-76F5-480F-A1A3-1A57F6959AD4}" dt="2024-02-14T08:13:36.590" v="7"/>
          <ac:spMkLst>
            <pc:docMk/>
            <pc:sldMk cId="782385677" sldId="256"/>
            <ac:spMk id="15" creationId="{08C9B587-E65E-4B52-B37C-ABEBB6E87928}"/>
          </ac:spMkLst>
        </pc:spChg>
        <pc:picChg chg="add mod ord">
          <ac:chgData name="Lätti Marja" userId="S::marja.latti@edu.joensuu.fi::fb974831-9d22-497a-8581-7724be774571" providerId="AD" clId="Web-{429DA06F-76F5-480F-A1A3-1A57F6959AD4}" dt="2024-02-14T08:13:36.590" v="7"/>
          <ac:picMkLst>
            <pc:docMk/>
            <pc:sldMk cId="782385677" sldId="256"/>
            <ac:picMk id="4" creationId="{500BEAA4-72D1-9CD8-D474-B8BC3D11BC2E}"/>
          </ac:picMkLst>
        </pc:picChg>
      </pc:sldChg>
      <pc:sldChg chg="addSp delSp modSp new mod setBg">
        <pc:chgData name="Lätti Marja" userId="S::marja.latti@edu.joensuu.fi::fb974831-9d22-497a-8581-7724be774571" providerId="AD" clId="Web-{429DA06F-76F5-480F-A1A3-1A57F6959AD4}" dt="2024-02-14T08:17:06.193" v="299"/>
        <pc:sldMkLst>
          <pc:docMk/>
          <pc:sldMk cId="922801403" sldId="257"/>
        </pc:sldMkLst>
        <pc:spChg chg="mod">
          <ac:chgData name="Lätti Marja" userId="S::marja.latti@edu.joensuu.fi::fb974831-9d22-497a-8581-7724be774571" providerId="AD" clId="Web-{429DA06F-76F5-480F-A1A3-1A57F6959AD4}" dt="2024-02-14T08:17:06.193" v="299"/>
          <ac:spMkLst>
            <pc:docMk/>
            <pc:sldMk cId="922801403" sldId="257"/>
            <ac:spMk id="2" creationId="{CE15DBD7-468C-04BC-D46B-CDD53B1A998F}"/>
          </ac:spMkLst>
        </pc:spChg>
        <pc:spChg chg="mod">
          <ac:chgData name="Lätti Marja" userId="S::marja.latti@edu.joensuu.fi::fb974831-9d22-497a-8581-7724be774571" providerId="AD" clId="Web-{429DA06F-76F5-480F-A1A3-1A57F6959AD4}" dt="2024-02-14T08:17:06.193" v="299"/>
          <ac:spMkLst>
            <pc:docMk/>
            <pc:sldMk cId="922801403" sldId="257"/>
            <ac:spMk id="3" creationId="{633D6E67-F021-B1F2-78BC-596CA5A9FEDD}"/>
          </ac:spMkLst>
        </pc:spChg>
        <pc:spChg chg="add del">
          <ac:chgData name="Lätti Marja" userId="S::marja.latti@edu.joensuu.fi::fb974831-9d22-497a-8581-7724be774571" providerId="AD" clId="Web-{429DA06F-76F5-480F-A1A3-1A57F6959AD4}" dt="2024-02-14T08:16:50.333" v="294"/>
          <ac:spMkLst>
            <pc:docMk/>
            <pc:sldMk cId="922801403" sldId="257"/>
            <ac:spMk id="9" creationId="{9F7D5CDA-D291-4307-BF55-1381FED29634}"/>
          </ac:spMkLst>
        </pc:spChg>
        <pc:spChg chg="add del">
          <ac:chgData name="Lätti Marja" userId="S::marja.latti@edu.joensuu.fi::fb974831-9d22-497a-8581-7724be774571" providerId="AD" clId="Web-{429DA06F-76F5-480F-A1A3-1A57F6959AD4}" dt="2024-02-14T08:16:55.145" v="296"/>
          <ac:spMkLst>
            <pc:docMk/>
            <pc:sldMk cId="922801403" sldId="257"/>
            <ac:spMk id="11" creationId="{21540236-BFD5-4A9D-8840-4703E7F76825}"/>
          </ac:spMkLst>
        </pc:spChg>
        <pc:spChg chg="add del">
          <ac:chgData name="Lätti Marja" userId="S::marja.latti@edu.joensuu.fi::fb974831-9d22-497a-8581-7724be774571" providerId="AD" clId="Web-{429DA06F-76F5-480F-A1A3-1A57F6959AD4}" dt="2024-02-14T08:16:55.145" v="296"/>
          <ac:spMkLst>
            <pc:docMk/>
            <pc:sldMk cId="922801403" sldId="257"/>
            <ac:spMk id="12" creationId="{2C61293E-6EBE-43EF-A52C-9BEBFD7679D4}"/>
          </ac:spMkLst>
        </pc:spChg>
        <pc:spChg chg="add del">
          <ac:chgData name="Lätti Marja" userId="S::marja.latti@edu.joensuu.fi::fb974831-9d22-497a-8581-7724be774571" providerId="AD" clId="Web-{429DA06F-76F5-480F-A1A3-1A57F6959AD4}" dt="2024-02-14T08:17:06.193" v="299"/>
          <ac:spMkLst>
            <pc:docMk/>
            <pc:sldMk cId="922801403" sldId="257"/>
            <ac:spMk id="15" creationId="{9F7D5CDA-D291-4307-BF55-1381FED29634}"/>
          </ac:spMkLst>
        </pc:spChg>
        <pc:spChg chg="add">
          <ac:chgData name="Lätti Marja" userId="S::marja.latti@edu.joensuu.fi::fb974831-9d22-497a-8581-7724be774571" providerId="AD" clId="Web-{429DA06F-76F5-480F-A1A3-1A57F6959AD4}" dt="2024-02-14T08:17:06.193" v="299"/>
          <ac:spMkLst>
            <pc:docMk/>
            <pc:sldMk cId="922801403" sldId="257"/>
            <ac:spMk id="21" creationId="{D1D34770-47A8-402C-AF23-2B653F2D88C1}"/>
          </ac:spMkLst>
        </pc:spChg>
        <pc:picChg chg="add del">
          <ac:chgData name="Lätti Marja" userId="S::marja.latti@edu.joensuu.fi::fb974831-9d22-497a-8581-7724be774571" providerId="AD" clId="Web-{429DA06F-76F5-480F-A1A3-1A57F6959AD4}" dt="2024-02-14T08:16:50.333" v="294"/>
          <ac:picMkLst>
            <pc:docMk/>
            <pc:sldMk cId="922801403" sldId="257"/>
            <ac:picMk id="5" creationId="{0EDA8751-FA17-4877-9EC2-EDA271408CFA}"/>
          </ac:picMkLst>
        </pc:picChg>
        <pc:picChg chg="add del">
          <ac:chgData name="Lätti Marja" userId="S::marja.latti@edu.joensuu.fi::fb974831-9d22-497a-8581-7724be774571" providerId="AD" clId="Web-{429DA06F-76F5-480F-A1A3-1A57F6959AD4}" dt="2024-02-14T08:16:55.145" v="296"/>
          <ac:picMkLst>
            <pc:docMk/>
            <pc:sldMk cId="922801403" sldId="257"/>
            <ac:picMk id="13" creationId="{FE8DAF9A-5877-9755-54F7-EEE425D63992}"/>
          </ac:picMkLst>
        </pc:picChg>
        <pc:picChg chg="add mod">
          <ac:chgData name="Lätti Marja" userId="S::marja.latti@edu.joensuu.fi::fb974831-9d22-497a-8581-7724be774571" providerId="AD" clId="Web-{429DA06F-76F5-480F-A1A3-1A57F6959AD4}" dt="2024-02-14T08:17:06.193" v="299"/>
          <ac:picMkLst>
            <pc:docMk/>
            <pc:sldMk cId="922801403" sldId="257"/>
            <ac:picMk id="16" creationId="{0EDA8751-FA17-4877-9EC2-EDA271408CFA}"/>
          </ac:picMkLst>
        </pc:picChg>
      </pc:sldChg>
    </pc:docChg>
  </pc:docChgLst>
  <pc:docChgLst>
    <pc:chgData name="Lätti Marja" userId="S::marja.latti@edu.joensuu.fi::fb974831-9d22-497a-8581-7724be774571" providerId="AD" clId="Web-{F4729DDE-031E-B5AE-89B3-4C0AF79381F2}"/>
    <pc:docChg chg="addSld modSld">
      <pc:chgData name="Lätti Marja" userId="S::marja.latti@edu.joensuu.fi::fb974831-9d22-497a-8581-7724be774571" providerId="AD" clId="Web-{F4729DDE-031E-B5AE-89B3-4C0AF79381F2}" dt="2024-02-15T09:54:49.227" v="471" actId="14100"/>
      <pc:docMkLst>
        <pc:docMk/>
      </pc:docMkLst>
      <pc:sldChg chg="modSp">
        <pc:chgData name="Lätti Marja" userId="S::marja.latti@edu.joensuu.fi::fb974831-9d22-497a-8581-7724be774571" providerId="AD" clId="Web-{F4729DDE-031E-B5AE-89B3-4C0AF79381F2}" dt="2024-02-15T09:54:49.227" v="471" actId="14100"/>
        <pc:sldMkLst>
          <pc:docMk/>
          <pc:sldMk cId="922801403" sldId="257"/>
        </pc:sldMkLst>
        <pc:spChg chg="mod">
          <ac:chgData name="Lätti Marja" userId="S::marja.latti@edu.joensuu.fi::fb974831-9d22-497a-8581-7724be774571" providerId="AD" clId="Web-{F4729DDE-031E-B5AE-89B3-4C0AF79381F2}" dt="2024-02-15T09:54:49.227" v="471" actId="14100"/>
          <ac:spMkLst>
            <pc:docMk/>
            <pc:sldMk cId="922801403" sldId="257"/>
            <ac:spMk id="3" creationId="{633D6E67-F021-B1F2-78BC-596CA5A9FEDD}"/>
          </ac:spMkLst>
        </pc:spChg>
      </pc:sldChg>
      <pc:sldChg chg="modSp new">
        <pc:chgData name="Lätti Marja" userId="S::marja.latti@edu.joensuu.fi::fb974831-9d22-497a-8581-7724be774571" providerId="AD" clId="Web-{F4729DDE-031E-B5AE-89B3-4C0AF79381F2}" dt="2024-02-15T09:35:25.710" v="384" actId="20577"/>
        <pc:sldMkLst>
          <pc:docMk/>
          <pc:sldMk cId="2284688009" sldId="258"/>
        </pc:sldMkLst>
        <pc:spChg chg="mod">
          <ac:chgData name="Lätti Marja" userId="S::marja.latti@edu.joensuu.fi::fb974831-9d22-497a-8581-7724be774571" providerId="AD" clId="Web-{F4729DDE-031E-B5AE-89B3-4C0AF79381F2}" dt="2024-02-15T09:30:13.029" v="145" actId="20577"/>
          <ac:spMkLst>
            <pc:docMk/>
            <pc:sldMk cId="2284688009" sldId="258"/>
            <ac:spMk id="2" creationId="{739E20B6-CA86-0D07-575D-34F2CFBCDFDD}"/>
          </ac:spMkLst>
        </pc:spChg>
        <pc:spChg chg="mod">
          <ac:chgData name="Lätti Marja" userId="S::marja.latti@edu.joensuu.fi::fb974831-9d22-497a-8581-7724be774571" providerId="AD" clId="Web-{F4729DDE-031E-B5AE-89B3-4C0AF79381F2}" dt="2024-02-15T09:35:25.710" v="384" actId="20577"/>
          <ac:spMkLst>
            <pc:docMk/>
            <pc:sldMk cId="2284688009" sldId="258"/>
            <ac:spMk id="3" creationId="{285AF872-6609-26B7-3861-51D366DACCAF}"/>
          </ac:spMkLst>
        </pc:spChg>
      </pc:sldChg>
      <pc:sldChg chg="modSp new">
        <pc:chgData name="Lätti Marja" userId="S::marja.latti@edu.joensuu.fi::fb974831-9d22-497a-8581-7724be774571" providerId="AD" clId="Web-{F4729DDE-031E-B5AE-89B3-4C0AF79381F2}" dt="2024-02-15T09:54:25.789" v="451" actId="20577"/>
        <pc:sldMkLst>
          <pc:docMk/>
          <pc:sldMk cId="45753510" sldId="259"/>
        </pc:sldMkLst>
        <pc:spChg chg="mod">
          <ac:chgData name="Lätti Marja" userId="S::marja.latti@edu.joensuu.fi::fb974831-9d22-497a-8581-7724be774571" providerId="AD" clId="Web-{F4729DDE-031E-B5AE-89B3-4C0AF79381F2}" dt="2024-02-15T09:37:33.557" v="414" actId="20577"/>
          <ac:spMkLst>
            <pc:docMk/>
            <pc:sldMk cId="45753510" sldId="259"/>
            <ac:spMk id="2" creationId="{E483351A-B5D5-2639-B4DF-F9C2A681D646}"/>
          </ac:spMkLst>
        </pc:spChg>
        <pc:spChg chg="mod">
          <ac:chgData name="Lätti Marja" userId="S::marja.latti@edu.joensuu.fi::fb974831-9d22-497a-8581-7724be774571" providerId="AD" clId="Web-{F4729DDE-031E-B5AE-89B3-4C0AF79381F2}" dt="2024-02-15T09:54:25.789" v="451" actId="20577"/>
          <ac:spMkLst>
            <pc:docMk/>
            <pc:sldMk cId="45753510" sldId="259"/>
            <ac:spMk id="3" creationId="{096728D3-D1DD-2169-0D7D-AD3B0D02EDC0}"/>
          </ac:spMkLst>
        </pc:spChg>
      </pc:sldChg>
    </pc:docChg>
  </pc:docChgLst>
  <pc:docChgLst>
    <pc:chgData name="Lätti Marja" userId="S::marja.latti@edu.joensuu.fi::fb974831-9d22-497a-8581-7724be774571" providerId="AD" clId="Web-{0C575311-E0F2-0B1A-9A6C-FA162938334E}"/>
    <pc:docChg chg="modSld">
      <pc:chgData name="Lätti Marja" userId="S::marja.latti@edu.joensuu.fi::fb974831-9d22-497a-8581-7724be774571" providerId="AD" clId="Web-{0C575311-E0F2-0B1A-9A6C-FA162938334E}" dt="2024-02-16T12:28:23.758" v="16" actId="20577"/>
      <pc:docMkLst>
        <pc:docMk/>
      </pc:docMkLst>
      <pc:sldChg chg="addSp delSp modSp">
        <pc:chgData name="Lätti Marja" userId="S::marja.latti@edu.joensuu.fi::fb974831-9d22-497a-8581-7724be774571" providerId="AD" clId="Web-{0C575311-E0F2-0B1A-9A6C-FA162938334E}" dt="2024-02-16T12:28:23.758" v="16" actId="20577"/>
        <pc:sldMkLst>
          <pc:docMk/>
          <pc:sldMk cId="922801403" sldId="257"/>
        </pc:sldMkLst>
        <pc:spChg chg="mod">
          <ac:chgData name="Lätti Marja" userId="S::marja.latti@edu.joensuu.fi::fb974831-9d22-497a-8581-7724be774571" providerId="AD" clId="Web-{0C575311-E0F2-0B1A-9A6C-FA162938334E}" dt="2024-02-16T12:28:13.367" v="13"/>
          <ac:spMkLst>
            <pc:docMk/>
            <pc:sldMk cId="922801403" sldId="257"/>
            <ac:spMk id="2" creationId="{CE15DBD7-468C-04BC-D46B-CDD53B1A998F}"/>
          </ac:spMkLst>
        </pc:spChg>
        <pc:spChg chg="mod">
          <ac:chgData name="Lätti Marja" userId="S::marja.latti@edu.joensuu.fi::fb974831-9d22-497a-8581-7724be774571" providerId="AD" clId="Web-{0C575311-E0F2-0B1A-9A6C-FA162938334E}" dt="2024-02-16T12:28:23.758" v="16" actId="20577"/>
          <ac:spMkLst>
            <pc:docMk/>
            <pc:sldMk cId="922801403" sldId="257"/>
            <ac:spMk id="3" creationId="{633D6E67-F021-B1F2-78BC-596CA5A9FEDD}"/>
          </ac:spMkLst>
        </pc:spChg>
        <pc:spChg chg="del">
          <ac:chgData name="Lätti Marja" userId="S::marja.latti@edu.joensuu.fi::fb974831-9d22-497a-8581-7724be774571" providerId="AD" clId="Web-{0C575311-E0F2-0B1A-9A6C-FA162938334E}" dt="2024-02-16T12:28:13.367" v="13"/>
          <ac:spMkLst>
            <pc:docMk/>
            <pc:sldMk cId="922801403" sldId="257"/>
            <ac:spMk id="21" creationId="{D1D34770-47A8-402C-AF23-2B653F2D88C1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8:13.367" v="13"/>
          <ac:spMkLst>
            <pc:docMk/>
            <pc:sldMk cId="922801403" sldId="257"/>
            <ac:spMk id="26" creationId="{4F7EBAE4-9945-4473-9E34-B2C66EA0F03D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8:13.367" v="13"/>
          <ac:spMkLst>
            <pc:docMk/>
            <pc:sldMk cId="922801403" sldId="257"/>
            <ac:spMk id="28" creationId="{70BEB1E7-2F88-40BC-B73D-42E5B6F80BFC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8:13.367" v="13"/>
          <ac:spMkLst>
            <pc:docMk/>
            <pc:sldMk cId="922801403" sldId="257"/>
            <ac:spMk id="30" creationId="{A7B99495-F43F-4D80-A44F-2CB4764EB90B}"/>
          </ac:spMkLst>
        </pc:spChg>
        <pc:picChg chg="add mod">
          <ac:chgData name="Lätti Marja" userId="S::marja.latti@edu.joensuu.fi::fb974831-9d22-497a-8581-7724be774571" providerId="AD" clId="Web-{0C575311-E0F2-0B1A-9A6C-FA162938334E}" dt="2024-02-16T12:28:13.367" v="13"/>
          <ac:picMkLst>
            <pc:docMk/>
            <pc:sldMk cId="922801403" sldId="257"/>
            <ac:picMk id="4" creationId="{17A2FC12-950A-4498-101C-519303AF4C81}"/>
          </ac:picMkLst>
        </pc:picChg>
        <pc:picChg chg="del">
          <ac:chgData name="Lätti Marja" userId="S::marja.latti@edu.joensuu.fi::fb974831-9d22-497a-8581-7724be774571" providerId="AD" clId="Web-{0C575311-E0F2-0B1A-9A6C-FA162938334E}" dt="2024-02-16T12:27:58.507" v="10"/>
          <ac:picMkLst>
            <pc:docMk/>
            <pc:sldMk cId="922801403" sldId="257"/>
            <ac:picMk id="16" creationId="{0EDA8751-FA17-4877-9EC2-EDA271408CFA}"/>
          </ac:picMkLst>
        </pc:picChg>
      </pc:sldChg>
      <pc:sldChg chg="addSp modSp mod setBg">
        <pc:chgData name="Lätti Marja" userId="S::marja.latti@edu.joensuu.fi::fb974831-9d22-497a-8581-7724be774571" providerId="AD" clId="Web-{0C575311-E0F2-0B1A-9A6C-FA162938334E}" dt="2024-02-16T12:25:05.018" v="7" actId="20577"/>
        <pc:sldMkLst>
          <pc:docMk/>
          <pc:sldMk cId="2284688009" sldId="258"/>
        </pc:sldMkLst>
        <pc:spChg chg="mod">
          <ac:chgData name="Lätti Marja" userId="S::marja.latti@edu.joensuu.fi::fb974831-9d22-497a-8581-7724be774571" providerId="AD" clId="Web-{0C575311-E0F2-0B1A-9A6C-FA162938334E}" dt="2024-02-16T12:24:48.705" v="3"/>
          <ac:spMkLst>
            <pc:docMk/>
            <pc:sldMk cId="2284688009" sldId="258"/>
            <ac:spMk id="2" creationId="{739E20B6-CA86-0D07-575D-34F2CFBCDFDD}"/>
          </ac:spMkLst>
        </pc:spChg>
        <pc:spChg chg="mod">
          <ac:chgData name="Lätti Marja" userId="S::marja.latti@edu.joensuu.fi::fb974831-9d22-497a-8581-7724be774571" providerId="AD" clId="Web-{0C575311-E0F2-0B1A-9A6C-FA162938334E}" dt="2024-02-16T12:25:05.018" v="7" actId="20577"/>
          <ac:spMkLst>
            <pc:docMk/>
            <pc:sldMk cId="2284688009" sldId="258"/>
            <ac:spMk id="3" creationId="{285AF872-6609-26B7-3861-51D366DACCAF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4:48.705" v="3"/>
          <ac:spMkLst>
            <pc:docMk/>
            <pc:sldMk cId="2284688009" sldId="258"/>
            <ac:spMk id="9" creationId="{9F7D5CDA-D291-4307-BF55-1381FED29634}"/>
          </ac:spMkLst>
        </pc:spChg>
        <pc:picChg chg="add mod">
          <ac:chgData name="Lätti Marja" userId="S::marja.latti@edu.joensuu.fi::fb974831-9d22-497a-8581-7724be774571" providerId="AD" clId="Web-{0C575311-E0F2-0B1A-9A6C-FA162938334E}" dt="2024-02-16T12:24:48.705" v="3"/>
          <ac:picMkLst>
            <pc:docMk/>
            <pc:sldMk cId="2284688009" sldId="258"/>
            <ac:picMk id="4" creationId="{BD72D06A-D9CB-D18A-1DFA-C39CF1CE608C}"/>
          </ac:picMkLst>
        </pc:picChg>
      </pc:sldChg>
      <pc:sldChg chg="addSp modSp mod setBg">
        <pc:chgData name="Lätti Marja" userId="S::marja.latti@edu.joensuu.fi::fb974831-9d22-497a-8581-7724be774571" providerId="AD" clId="Web-{0C575311-E0F2-0B1A-9A6C-FA162938334E}" dt="2024-02-16T12:25:52.003" v="9"/>
        <pc:sldMkLst>
          <pc:docMk/>
          <pc:sldMk cId="45753510" sldId="259"/>
        </pc:sldMkLst>
        <pc:spChg chg="mod">
          <ac:chgData name="Lätti Marja" userId="S::marja.latti@edu.joensuu.fi::fb974831-9d22-497a-8581-7724be774571" providerId="AD" clId="Web-{0C575311-E0F2-0B1A-9A6C-FA162938334E}" dt="2024-02-16T12:25:52.003" v="9"/>
          <ac:spMkLst>
            <pc:docMk/>
            <pc:sldMk cId="45753510" sldId="259"/>
            <ac:spMk id="2" creationId="{E483351A-B5D5-2639-B4DF-F9C2A681D646}"/>
          </ac:spMkLst>
        </pc:spChg>
        <pc:spChg chg="mod">
          <ac:chgData name="Lätti Marja" userId="S::marja.latti@edu.joensuu.fi::fb974831-9d22-497a-8581-7724be774571" providerId="AD" clId="Web-{0C575311-E0F2-0B1A-9A6C-FA162938334E}" dt="2024-02-16T12:25:52.003" v="9"/>
          <ac:spMkLst>
            <pc:docMk/>
            <pc:sldMk cId="45753510" sldId="259"/>
            <ac:spMk id="3" creationId="{096728D3-D1DD-2169-0D7D-AD3B0D02EDC0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5:52.003" v="9"/>
          <ac:spMkLst>
            <pc:docMk/>
            <pc:sldMk cId="45753510" sldId="259"/>
            <ac:spMk id="9" creationId="{8181FC64-B306-4821-98E2-780662EFC486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5:52.003" v="9"/>
          <ac:spMkLst>
            <pc:docMk/>
            <pc:sldMk cId="45753510" sldId="259"/>
            <ac:spMk id="11" creationId="{5871FC61-DD4E-47D4-81FD-8A7E7D12B371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5:52.003" v="9"/>
          <ac:spMkLst>
            <pc:docMk/>
            <pc:sldMk cId="45753510" sldId="259"/>
            <ac:spMk id="13" creationId="{F9EC3F91-A75C-4F74-867E-E4C28C13546B}"/>
          </ac:spMkLst>
        </pc:spChg>
        <pc:spChg chg="add">
          <ac:chgData name="Lätti Marja" userId="S::marja.latti@edu.joensuu.fi::fb974831-9d22-497a-8581-7724be774571" providerId="AD" clId="Web-{0C575311-E0F2-0B1A-9A6C-FA162938334E}" dt="2024-02-16T12:25:52.003" v="9"/>
          <ac:spMkLst>
            <pc:docMk/>
            <pc:sldMk cId="45753510" sldId="259"/>
            <ac:spMk id="15" creationId="{829A1E2C-5AC8-40FC-99E9-832069D39792}"/>
          </ac:spMkLst>
        </pc:spChg>
        <pc:picChg chg="add mod ord">
          <ac:chgData name="Lätti Marja" userId="S::marja.latti@edu.joensuu.fi::fb974831-9d22-497a-8581-7724be774571" providerId="AD" clId="Web-{0C575311-E0F2-0B1A-9A6C-FA162938334E}" dt="2024-02-16T12:25:52.003" v="9"/>
          <ac:picMkLst>
            <pc:docMk/>
            <pc:sldMk cId="45753510" sldId="259"/>
            <ac:picMk id="4" creationId="{30F2B0DB-0A8D-3C26-DFE5-D7D8DDC0E7F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Hiihdon Suomen Cupin 13. kausi käynnistyy viikonloppuna Vuokatista –  “Ensilumenlatumme saa vuosittaisen tulikasteensa” - Suomen Hiihtoliitto">
            <a:extLst>
              <a:ext uri="{FF2B5EF4-FFF2-40B4-BE49-F238E27FC236}">
                <a16:creationId xmlns:a16="http://schemas.microsoft.com/office/drawing/2014/main" id="{500BEAA4-72D1-9CD8-D474-B8BC3D11BC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77" t="9091" r="270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3700">
                <a:ea typeface="Calibri Light"/>
                <a:cs typeface="Calibri Light"/>
              </a:rPr>
              <a:t>Urheilijaelämäkerrat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fi-FI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39E20B6-CA86-0D07-575D-34F2CFBCD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fi-FI" sz="4000">
                <a:ea typeface="Calibri Light"/>
                <a:cs typeface="Calibri Light"/>
              </a:rPr>
              <a:t>Näin sen teet:</a:t>
            </a:r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5AF872-6609-26B7-3861-51D366DAC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028096"/>
            <a:ext cx="5334197" cy="421198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2000" dirty="0">
                <a:ea typeface="Calibri"/>
                <a:cs typeface="Calibri"/>
              </a:rPr>
              <a:t>Tehdään suullinen esitys</a:t>
            </a:r>
          </a:p>
          <a:p>
            <a:r>
              <a:rPr lang="fi-FI" sz="2000" dirty="0">
                <a:ea typeface="Calibri"/>
                <a:cs typeface="Calibri"/>
              </a:rPr>
              <a:t>Lisäksi esityksesi tueksi teet PowerPointin, jossa saa olla ainoastaan kuvia. EI TEKSTIÄ.</a:t>
            </a:r>
          </a:p>
          <a:p>
            <a:r>
              <a:rPr lang="fi-FI" sz="2000" dirty="0">
                <a:ea typeface="Calibri"/>
                <a:cs typeface="Calibri"/>
              </a:rPr>
              <a:t>Jokaisesta esityksen kohdasta pitää olla havainnollistava kuva. Kerro esityksessäsi miten kuva liittyy käsittelemääsi asiaan.</a:t>
            </a:r>
          </a:p>
          <a:p>
            <a:r>
              <a:rPr lang="fi-FI" sz="2000" dirty="0">
                <a:ea typeface="Calibri"/>
                <a:cs typeface="Calibri"/>
              </a:rPr>
              <a:t>Esityksessä sinulla saa ja kannattaa olla mukana omat muistiinpanot.</a:t>
            </a:r>
          </a:p>
          <a:p>
            <a:r>
              <a:rPr lang="fi-FI" sz="2000" dirty="0">
                <a:ea typeface="Calibri"/>
                <a:cs typeface="Calibri"/>
              </a:rPr>
              <a:t>Valmistele ja mieti etukäteen huolellisesti, mitä aiot sanoa.</a:t>
            </a:r>
          </a:p>
          <a:p>
            <a:r>
              <a:rPr lang="fi-FI" sz="2000" dirty="0">
                <a:ea typeface="Calibri"/>
                <a:cs typeface="Calibri"/>
              </a:rPr>
              <a:t>Muista puhua riittävän hitaasti ja rauhallisesti.</a:t>
            </a:r>
          </a:p>
          <a:p>
            <a:r>
              <a:rPr lang="fi-FI" sz="2000" dirty="0">
                <a:ea typeface="Calibri"/>
                <a:cs typeface="Calibri"/>
              </a:rPr>
              <a:t>Esitykset kestävät n. 7 minuuttia. Harjoittele etukäteen!</a:t>
            </a:r>
          </a:p>
        </p:txBody>
      </p:sp>
      <p:pic>
        <p:nvPicPr>
          <p:cNvPr id="4" name="Kuva 3" descr="Maailman kuumin urheilija&quot; lähti rantalomalle – tuoreet otokset mykistävät:  &quot;Ei voi sanoa kuin wau&quot; - SuomiUrheilu">
            <a:extLst>
              <a:ext uri="{FF2B5EF4-FFF2-40B4-BE49-F238E27FC236}">
                <a16:creationId xmlns:a16="http://schemas.microsoft.com/office/drawing/2014/main" id="{BD72D06A-D9CB-D18A-1DFA-C39CF1CE60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78" r="12585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84688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E15DBD7-468C-04BC-D46B-CDD53B1A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fi-FI">
                <a:ea typeface="Calibri Light"/>
                <a:cs typeface="Calibri Light"/>
              </a:rPr>
              <a:t>Käsittele ainakin näitä: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3D6E67-F021-B1F2-78BC-596CA5A9F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600" dirty="0">
                <a:ea typeface="Calibri"/>
                <a:cs typeface="Calibri"/>
              </a:rPr>
              <a:t>Alkutervehdys!</a:t>
            </a:r>
          </a:p>
          <a:p>
            <a:r>
              <a:rPr lang="fi-FI" sz="1600" dirty="0">
                <a:ea typeface="Calibri"/>
                <a:cs typeface="Calibri"/>
              </a:rPr>
              <a:t>Esittele henkilö: kuka hän on? Mikä on hänen lajinsa? Kerro muitakin yksityiskohtia urheilijastasi.</a:t>
            </a:r>
            <a:endParaRPr lang="fi-FI" sz="1600">
              <a:cs typeface="Calibri"/>
            </a:endParaRPr>
          </a:p>
          <a:p>
            <a:r>
              <a:rPr lang="fi-FI" sz="1600" dirty="0">
                <a:ea typeface="Calibri"/>
                <a:cs typeface="Calibri"/>
              </a:rPr>
              <a:t>Miksi valitsit juuri tämän teoksen ja tämän henkilön tarinan?</a:t>
            </a:r>
          </a:p>
          <a:p>
            <a:r>
              <a:rPr lang="fi-FI" sz="1600" dirty="0">
                <a:ea typeface="Calibri"/>
                <a:cs typeface="Calibri"/>
              </a:rPr>
              <a:t>Mistä teoksessa lähdetään liikkeelle?</a:t>
            </a:r>
            <a:endParaRPr lang="fi-FI" sz="1600">
              <a:cs typeface="Calibri"/>
            </a:endParaRPr>
          </a:p>
          <a:p>
            <a:r>
              <a:rPr lang="fi-FI" sz="1600" dirty="0">
                <a:ea typeface="Calibri"/>
                <a:cs typeface="Calibri"/>
              </a:rPr>
              <a:t>Mitä henkilön lapsuudesta ja nuoruudesta kerrotaan?</a:t>
            </a:r>
          </a:p>
          <a:p>
            <a:r>
              <a:rPr lang="fi-FI" sz="1600" dirty="0">
                <a:ea typeface="Calibri"/>
                <a:cs typeface="Calibri"/>
              </a:rPr>
              <a:t>Miten hän on päätynyt tunnetuksi/ tähän tilanteeseen, jossa hän nyt on?</a:t>
            </a:r>
          </a:p>
          <a:p>
            <a:r>
              <a:rPr lang="fi-FI" sz="1600" dirty="0">
                <a:ea typeface="Calibri"/>
                <a:cs typeface="Calibri"/>
              </a:rPr>
              <a:t>Mitkä ovat olleet henkilön elämän käännekohtia? Mikä niistä on tehnyt merkittäviä?</a:t>
            </a:r>
          </a:p>
          <a:p>
            <a:r>
              <a:rPr lang="fi-FI" sz="1600" dirty="0">
                <a:ea typeface="Calibri"/>
                <a:cs typeface="Calibri"/>
              </a:rPr>
              <a:t>Mitä henkilö on oppinut tai oivaltanut?</a:t>
            </a:r>
          </a:p>
          <a:p>
            <a:r>
              <a:rPr lang="fi-FI" sz="1600" dirty="0">
                <a:ea typeface="Calibri"/>
                <a:cs typeface="Calibri"/>
              </a:rPr>
              <a:t>Poimi 2-4 henkilön sitaattia teoksesta, jotka kuvaavat jollain lailla henkilön elämänkatsomusta tai ajattelua tai antavat hyvän kuvan hänestä.</a:t>
            </a:r>
          </a:p>
          <a:p>
            <a:r>
              <a:rPr lang="fi-FI" sz="1600" dirty="0">
                <a:ea typeface="Calibri"/>
                <a:cs typeface="Calibri"/>
              </a:rPr>
              <a:t>Missä asiassa ihailet tätä henkilöä? Mikä asia henkilön elämänvaiheista jäi mieleesi?</a:t>
            </a:r>
          </a:p>
        </p:txBody>
      </p:sp>
      <p:pic>
        <p:nvPicPr>
          <p:cNvPr id="4" name="Kuva 3" descr="Pesäpallo: JoMa päässyt voittoputkeen - Pesäpallo - Ilta-Sanomat">
            <a:extLst>
              <a:ext uri="{FF2B5EF4-FFF2-40B4-BE49-F238E27FC236}">
                <a16:creationId xmlns:a16="http://schemas.microsoft.com/office/drawing/2014/main" id="{17A2FC12-950A-4498-101C-519303AF4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00" r="34001" b="1"/>
          <a:stretch/>
        </p:blipFill>
        <p:spPr>
          <a:xfrm flipH="1"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8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80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Kuva 3" descr="Kouvolan Sanomien lukijat: Vuoden urheilija on Wilma Murto | Paikalliset |  Kouvolan Sanomat">
            <a:extLst>
              <a:ext uri="{FF2B5EF4-FFF2-40B4-BE49-F238E27FC236}">
                <a16:creationId xmlns:a16="http://schemas.microsoft.com/office/drawing/2014/main" id="{30F2B0DB-0A8D-3C26-DFE5-D7D8DDC0E7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4" r="-1" b="-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483351A-B5D5-2639-B4DF-F9C2A681D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fi-FI" sz="3600">
                <a:ea typeface="Calibri Light"/>
                <a:cs typeface="Calibri Light"/>
              </a:rPr>
              <a:t>Arviointi</a:t>
            </a:r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6728D3-D1DD-2169-0D7D-AD3B0D02E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ea typeface="Calibri"/>
                <a:cs typeface="Calibri"/>
              </a:rPr>
              <a:t>Jokainen arvioi ainakin kerran jonkun toisen esitystä. Saat palautetta esityksestäsi ja annat itse palautetta muille.</a:t>
            </a:r>
          </a:p>
          <a:p>
            <a:r>
              <a:rPr lang="fi-FI" sz="2000">
                <a:ea typeface="Calibri"/>
                <a:cs typeface="Calibri"/>
              </a:rPr>
              <a:t>Lisäksi numeroarviointi.</a:t>
            </a:r>
          </a:p>
          <a:p>
            <a:endParaRPr lang="fi-FI" sz="20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75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Urheilijaelämäkerrat</vt:lpstr>
      <vt:lpstr>Näin sen teet:</vt:lpstr>
      <vt:lpstr>Käsittele ainakin näitä:</vt:lpstr>
      <vt:lpstr>Arviointi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118</cp:revision>
  <dcterms:created xsi:type="dcterms:W3CDTF">2024-02-14T08:12:39Z</dcterms:created>
  <dcterms:modified xsi:type="dcterms:W3CDTF">2024-02-16T12:28:28Z</dcterms:modified>
</cp:coreProperties>
</file>