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3" r:id="rId6"/>
    <p:sldId id="260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5"/>
            <p14:sldId id="266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15.4.2026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15.4.2026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 Miten kansantaloutta mitataan?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Kriisit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AF474D-23EC-4D2F-9B8A-2247A037FE1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BKT on supistunut seuraavina ajanjaksoina: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1991–1993: Neuvostoliiton romahdusta seurannut lama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2009: finanssikriisi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2012–2014: eurokriisi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2020: koronakriisi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12" name="Sisällön paikkamerkki 10">
            <a:extLst>
              <a:ext uri="{FF2B5EF4-FFF2-40B4-BE49-F238E27FC236}">
                <a16:creationId xmlns:a16="http://schemas.microsoft.com/office/drawing/2014/main" id="{B5C4D91D-EE77-4404-B3A4-81543BE9A8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952103"/>
            <a:ext cx="12107888" cy="5811793"/>
          </a:xfrm>
          <a:noFill/>
        </p:spPr>
      </p:pic>
    </p:spTree>
    <p:extLst>
      <p:ext uri="{BB962C8B-B14F-4D97-AF65-F5344CB8AC3E}">
        <p14:creationId xmlns:p14="http://schemas.microsoft.com/office/powerpoint/2010/main" val="41183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Tietoisku: BKT:n kehitys Suomessa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BKT:n kehitys Suomessa 1981–2020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685E84FC-D27A-4887-A6B4-E4CF6C5A433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706650" y="3730513"/>
            <a:ext cx="16970700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Bruttokansantuote eli BKT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AF474D-23EC-4D2F-9B8A-2247A037FE1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Bruttokansantuote</a:t>
            </a:r>
            <a:r>
              <a:rPr lang="fi-FI" dirty="0"/>
              <a:t> on kansantaloudessa vuoden aikana tuotettujen hyödykkeiden kokonaismäärä rahamääräisesti laskettuna.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BKT:n kehitystä pidetään tärkeimpänä talouden kasvua kuvaavana indikaattorina.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BKT asukasta kohden kuvaa kansantalouden keskimääräistä elintasoa.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685E84FC-D27A-4887-A6B4-E4CF6C5A43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952103"/>
            <a:ext cx="12107888" cy="5811793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51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BKT:n kehitys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AF474D-23EC-4D2F-9B8A-2247A037FE1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BKT:n kehitystä voidaan mitata vertaamalla nykyistä arvoa edellisen vuoden arvoon.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Oheinen kuvio kertoo muutoksen prosentteina (volyymin muutos, %).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12" name="Sisällön paikkamerkki 10">
            <a:extLst>
              <a:ext uri="{FF2B5EF4-FFF2-40B4-BE49-F238E27FC236}">
                <a16:creationId xmlns:a16="http://schemas.microsoft.com/office/drawing/2014/main" id="{B5C4D91D-EE77-4404-B3A4-81543BE9A8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952103"/>
            <a:ext cx="12107888" cy="5811793"/>
          </a:xfrm>
          <a:noFill/>
        </p:spPr>
      </p:pic>
    </p:spTree>
    <p:extLst>
      <p:ext uri="{BB962C8B-B14F-4D97-AF65-F5344CB8AC3E}">
        <p14:creationId xmlns:p14="http://schemas.microsoft.com/office/powerpoint/2010/main" val="36645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Kasvun suuruus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AF474D-23EC-4D2F-9B8A-2247A037FE1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fontScale="850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Kansantalouden kannalta hyvät ajat näkyvät suuren kasvun vuosina (&gt; 3 %).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Pienen kasvun (0–2 %) vuosina talouskasvu on hidasta.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Taantumat ja lamat näkyvät bkt:n volyymin pienenemisenä (&lt; 0 %).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Useimpien taloustutkijoiden mukaan talouden pitäisi kasvaa tasaisesti 2–3 % vuodessa, jotta hyvinvointiyhteiskunta ja nykyinen elintaso säilyisivät.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12" name="Sisällön paikkamerkki 10">
            <a:extLst>
              <a:ext uri="{FF2B5EF4-FFF2-40B4-BE49-F238E27FC236}">
                <a16:creationId xmlns:a16="http://schemas.microsoft.com/office/drawing/2014/main" id="{B5C4D91D-EE77-4404-B3A4-81543BE9A8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952103"/>
            <a:ext cx="12107888" cy="5811793"/>
          </a:xfrm>
          <a:noFill/>
        </p:spPr>
      </p:pic>
    </p:spTree>
    <p:extLst>
      <p:ext uri="{BB962C8B-B14F-4D97-AF65-F5344CB8AC3E}">
        <p14:creationId xmlns:p14="http://schemas.microsoft.com/office/powerpoint/2010/main" val="252276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" dirty="0"/>
              <a:t>Mitä yleisiä huomioita kuviosta voi tehdä?</a:t>
            </a:r>
            <a:endParaRPr lang="fi-FI" dirty="0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685E84FC-D27A-4887-A6B4-E4CF6C5A433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706650" y="3730513"/>
            <a:ext cx="16970700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321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Yleistrendi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AF474D-23EC-4D2F-9B8A-2247A037FE1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Kyseisellä ajanjaksolla trendi on ollut pääosin positiivinen.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Suomessa on siis ollut useimpina vuosina talouskasvua. Ennen 1990-luvun lamaa ja sen jälkeen on ollut pitkät nousukauden jaksot.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Laskukaudet saattavat näkyä useana vuonna peräkkäin.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  <p:pic>
        <p:nvPicPr>
          <p:cNvPr id="12" name="Sisällön paikkamerkki 10">
            <a:extLst>
              <a:ext uri="{FF2B5EF4-FFF2-40B4-BE49-F238E27FC236}">
                <a16:creationId xmlns:a16="http://schemas.microsoft.com/office/drawing/2014/main" id="{B5C4D91D-EE77-4404-B3A4-81543BE9A8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45863" y="3952103"/>
            <a:ext cx="12107888" cy="5811793"/>
          </a:xfrm>
          <a:noFill/>
        </p:spPr>
      </p:pic>
    </p:spTree>
    <p:extLst>
      <p:ext uri="{BB962C8B-B14F-4D97-AF65-F5344CB8AC3E}">
        <p14:creationId xmlns:p14="http://schemas.microsoft.com/office/powerpoint/2010/main" val="20913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" dirty="0"/>
              <a:t>Mitä kriisiaikoja tilastossa näkyy?</a:t>
            </a:r>
            <a:endParaRPr lang="fi-FI" dirty="0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685E84FC-D27A-4887-A6B4-E4CF6C5A433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706650" y="3730513"/>
            <a:ext cx="16970700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Yhteiskuntaoppi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04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241</Words>
  <Application>Microsoft Office PowerPoint</Application>
  <PresentationFormat>Mukautettu</PresentationFormat>
  <Paragraphs>47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5. Miten kansantaloutta mitataan?</vt:lpstr>
      <vt:lpstr>Tietoisku: BKT:n kehitys Suomessa</vt:lpstr>
      <vt:lpstr>BKT:n kehitys Suomessa 1981–2020</vt:lpstr>
      <vt:lpstr>Bruttokansantuote eli BKT</vt:lpstr>
      <vt:lpstr>BKT:n kehitys</vt:lpstr>
      <vt:lpstr>Kasvun suuruus</vt:lpstr>
      <vt:lpstr>Mitä yleisiä huomioita kuviosta voi tehdä?</vt:lpstr>
      <vt:lpstr>Yleistrendi</vt:lpstr>
      <vt:lpstr>Mitä kriisiaikoja tilastossa näkyy?</vt:lpstr>
      <vt:lpstr>Kriisit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Kaartinen Minna</cp:lastModifiedBy>
  <cp:revision>12</cp:revision>
  <cp:lastPrinted>2017-11-30T08:45:33Z</cp:lastPrinted>
  <dcterms:created xsi:type="dcterms:W3CDTF">2020-05-05T09:10:38Z</dcterms:created>
  <dcterms:modified xsi:type="dcterms:W3CDTF">2026-04-15T08:03:36Z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