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9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7272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6424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1799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83748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8510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4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1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109854"/>
          </a:xfrm>
        </p:spPr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0109"/>
            <a:ext cx="8915400" cy="515389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4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0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1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89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14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6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55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2181"/>
          </a:xfrm>
        </p:spPr>
        <p:txBody>
          <a:bodyPr/>
          <a:lstStyle/>
          <a:p>
            <a:r>
              <a:rPr lang="fi-FI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Keskiaika</a:t>
            </a:r>
            <a:endParaRPr lang="fi-FI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801091"/>
            <a:ext cx="8915400" cy="4682836"/>
          </a:xfrm>
        </p:spPr>
        <p:txBody>
          <a:bodyPr>
            <a:normAutofit/>
          </a:bodyPr>
          <a:lstStyle/>
          <a:p>
            <a:r>
              <a:rPr lang="fi-FI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Noin 400/500 jKr. – 1400/1500 jKr.</a:t>
            </a:r>
          </a:p>
          <a:p>
            <a:endParaRPr lang="fi-FI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Taitekohdassa: </a:t>
            </a:r>
          </a:p>
          <a:p>
            <a:pPr lvl="1"/>
            <a:r>
              <a:rPr lang="fi-FI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Rooman valtakunnan hajoaminen, Länsi-Rooman tuho</a:t>
            </a:r>
          </a:p>
          <a:p>
            <a:pPr lvl="1"/>
            <a:r>
              <a:rPr lang="fi-FI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kansainvaellukset </a:t>
            </a:r>
          </a:p>
          <a:p>
            <a:pPr lvl="1"/>
            <a:r>
              <a:rPr lang="fi-FI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talouden taantuminen</a:t>
            </a:r>
          </a:p>
          <a:p>
            <a:pPr lvl="1"/>
            <a:r>
              <a:rPr lang="fi-FI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kristinuskon yleistyminen</a:t>
            </a:r>
          </a:p>
          <a:p>
            <a:pPr lvl="1"/>
            <a:endParaRPr lang="fi-FI" sz="2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8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Tahoma</vt:lpstr>
      <vt:lpstr>Wingdings 3</vt:lpstr>
      <vt:lpstr>Kuiskaus</vt:lpstr>
      <vt:lpstr>Keskiaika</vt:lpstr>
    </vt:vector>
  </TitlesOfParts>
  <Company>Siikalatvan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Keskiaika</dc:title>
  <dc:creator>Kaisa Ylikoski</dc:creator>
  <cp:lastModifiedBy>Kaisa Ylikoski</cp:lastModifiedBy>
  <cp:revision>1</cp:revision>
  <dcterms:created xsi:type="dcterms:W3CDTF">2018-03-12T19:44:43Z</dcterms:created>
  <dcterms:modified xsi:type="dcterms:W3CDTF">2018-03-12T19:45:16Z</dcterms:modified>
</cp:coreProperties>
</file>