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2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31EC-9B78-4E5F-A5EA-FE27A9FAC501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55F9-AC01-467D-92E1-70D184E0A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7410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31EC-9B78-4E5F-A5EA-FE27A9FAC501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55F9-AC01-467D-92E1-70D184E0A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2673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31EC-9B78-4E5F-A5EA-FE27A9FAC501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55F9-AC01-467D-92E1-70D184E0A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2137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31EC-9B78-4E5F-A5EA-FE27A9FAC501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55F9-AC01-467D-92E1-70D184E0A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06848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31EC-9B78-4E5F-A5EA-FE27A9FAC501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55F9-AC01-467D-92E1-70D184E0A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3147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31EC-9B78-4E5F-A5EA-FE27A9FAC501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55F9-AC01-467D-92E1-70D184E0A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0323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31EC-9B78-4E5F-A5EA-FE27A9FAC501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55F9-AC01-467D-92E1-70D184E0A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5902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31EC-9B78-4E5F-A5EA-FE27A9FAC501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55F9-AC01-467D-92E1-70D184E0A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3660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31EC-9B78-4E5F-A5EA-FE27A9FAC501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55F9-AC01-467D-92E1-70D184E0A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790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31EC-9B78-4E5F-A5EA-FE27A9FAC501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55F9-AC01-467D-92E1-70D184E0A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7198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C031EC-9B78-4E5F-A5EA-FE27A9FAC501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255F9-AC01-467D-92E1-70D184E0A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5402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031EC-9B78-4E5F-A5EA-FE27A9FAC501}" type="datetimeFigureOut">
              <a:rPr lang="fi-FI" smtClean="0"/>
              <a:t>21.8.2018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255F9-AC01-467D-92E1-70D184E0AA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1674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Poliittiset puolueet</a:t>
            </a:r>
            <a:endParaRPr lang="fi-FI" u="sng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611560" y="1340768"/>
            <a:ext cx="8229600" cy="4853136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rabicPeriod"/>
            </a:pPr>
            <a:r>
              <a:rPr lang="fi-FI" b="1" dirty="0" smtClean="0"/>
              <a:t>Mikä on puolue?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* joukko samalla tavalla ajattelevia ihmisiä</a:t>
            </a:r>
          </a:p>
          <a:p>
            <a:pPr marL="0" indent="0">
              <a:buNone/>
            </a:pPr>
            <a:r>
              <a:rPr lang="fi-FI" b="1" dirty="0" smtClean="0"/>
              <a:t>2. Miten puolue perustetaan?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* on kerättävä 5000 täysi-ikäisen suomalaisen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allekirjoittamaa kannattajakorttia ja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laadittava puolueelle puolueohjelma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* sen jälkeen hakemus puoluerekisteriin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* rekisteröity puolue voi asettaa ehdokkaita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valtiollisissa vaaleissa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* jos puolue ei ole saanut kaksissa perättäisissä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eduskuntavaaleissa yhtään ehdokasta läpi, puolue putoaa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 rekisteristä ja rekisterihakemus on tehtävä uudestaan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0508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i-FI" b="1" dirty="0" smtClean="0"/>
              <a:t>3. Puolueiden tehtävät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* tarjoavat äänestäjille poliittisia vaihtoehtoja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* vaalien käytännön järjestely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* kansalaisten kasvattaminen poliittiseen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vaikuttamiseen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* poliittisen koneiston käynnissä pitäminen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* tuovat yhtenäisyyttä poliittiseen elämään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* poliittisten johtajien kouluttaminen</a:t>
            </a:r>
          </a:p>
          <a:p>
            <a:pPr marL="0" indent="0">
              <a:buNone/>
            </a:pPr>
            <a:r>
              <a:rPr lang="fi-FI" b="1" dirty="0" smtClean="0"/>
              <a:t>4. Miten puolueet rahoittavat toimintansa?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* valtio maksaa puoluetukea eduskunnassa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edustetuille puolueille 148 000/kansanedustaja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* lisäksi verovaroista maksetaan lehdistötukea eri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puoluelehtien kustantamiseksi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* muu rahoitus: lahjoitukset, jäsenmaksut, erilaisten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tuotteiden myynti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2238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r>
              <a:rPr lang="fi-FI" b="1" dirty="0" smtClean="0"/>
              <a:t>5. Miksi äänestäjien kannatus on puolueille elintärkeää?</a:t>
            </a:r>
          </a:p>
          <a:p>
            <a:pPr marL="0" indent="0">
              <a:buNone/>
            </a:pPr>
            <a:r>
              <a:rPr lang="fi-FI" dirty="0" smtClean="0"/>
              <a:t>    * Poliittisista puolueista pääsääntöisesti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valitaan edustajat kunnan (valtuusto ja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hallitus) ja valtion (eduskunta ja hallitus)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päättäviin elimiin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* Mitä enemmän kannatusta vaaleissa, sitä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enemmän valtaa ja mahdollisuuksia </a:t>
            </a:r>
          </a:p>
          <a:p>
            <a:pPr marL="0" indent="0">
              <a:buNone/>
            </a:pPr>
            <a:r>
              <a:rPr lang="fi-FI" dirty="0"/>
              <a:t> </a:t>
            </a:r>
            <a:r>
              <a:rPr lang="fi-FI" dirty="0" smtClean="0"/>
              <a:t>      vaikuttaa asioihin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36408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204</Words>
  <Application>Microsoft Office PowerPoint</Application>
  <PresentationFormat>Näytössä katseltava diaesitys (4:3)</PresentationFormat>
  <Paragraphs>36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Poliittiset puolueet</vt:lpstr>
      <vt:lpstr>PowerPoint-esitys</vt:lpstr>
      <vt:lpstr>PowerPoint-esitys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Poliittiset puolueet</dc:title>
  <dc:creator>opiskelija</dc:creator>
  <cp:lastModifiedBy>opiskelija</cp:lastModifiedBy>
  <cp:revision>8</cp:revision>
  <dcterms:created xsi:type="dcterms:W3CDTF">2018-08-21T05:43:45Z</dcterms:created>
  <dcterms:modified xsi:type="dcterms:W3CDTF">2018-08-21T06:02:53Z</dcterms:modified>
</cp:coreProperties>
</file>