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999" r:id="rId2"/>
    <p:sldMasterId id="2147483998" r:id="rId3"/>
  </p:sldMasterIdLst>
  <p:notesMasterIdLst>
    <p:notesMasterId r:id="rId20"/>
  </p:notesMasterIdLst>
  <p:sldIdLst>
    <p:sldId id="2149" r:id="rId4"/>
    <p:sldId id="2152" r:id="rId5"/>
    <p:sldId id="2155" r:id="rId6"/>
    <p:sldId id="2163" r:id="rId7"/>
    <p:sldId id="2162" r:id="rId8"/>
    <p:sldId id="2157" r:id="rId9"/>
    <p:sldId id="2165" r:id="rId10"/>
    <p:sldId id="2164" r:id="rId11"/>
    <p:sldId id="2167" r:id="rId12"/>
    <p:sldId id="2158" r:id="rId13"/>
    <p:sldId id="2159" r:id="rId14"/>
    <p:sldId id="2160" r:id="rId15"/>
    <p:sldId id="2166" r:id="rId16"/>
    <p:sldId id="2161" r:id="rId17"/>
    <p:sldId id="2154" r:id="rId18"/>
    <p:sldId id="2098" r:id="rId19"/>
  </p:sldIdLst>
  <p:sldSz cx="24377650" cy="13716000"/>
  <p:notesSz cx="6858000" cy="9144000"/>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521415D9-36F7-43E2-AB2F-B90AF26B5E84}">
      <p14:sectionLst xmlns:p14="http://schemas.microsoft.com/office/powerpoint/2010/main">
        <p14:section name="Oletusosa" id="{3A71F0DA-2A0C-124D-81BB-BB371A2282F8}">
          <p14:sldIdLst>
            <p14:sldId id="2149"/>
            <p14:sldId id="2152"/>
            <p14:sldId id="2155"/>
            <p14:sldId id="2163"/>
            <p14:sldId id="2162"/>
            <p14:sldId id="2157"/>
            <p14:sldId id="2165"/>
            <p14:sldId id="2164"/>
            <p14:sldId id="2167"/>
            <p14:sldId id="2158"/>
            <p14:sldId id="2159"/>
            <p14:sldId id="2160"/>
            <p14:sldId id="2166"/>
            <p14:sldId id="2161"/>
            <p14:sldId id="2154"/>
          </p14:sldIdLst>
        </p14:section>
        <p14:section name="Lopetus" id="{5E5F3FFD-FAC3-6D46-9304-705703F831EE}">
          <p14:sldIdLst>
            <p14:sldId id="2098"/>
          </p14:sldIdLst>
        </p14:section>
      </p14:sectionLst>
    </p:ext>
    <p:ext uri="{EFAFB233-063F-42B5-8137-9DF3F51BA10A}">
      <p15:sldGuideLst xmlns:p15="http://schemas.microsoft.com/office/powerpoint/2012/main">
        <p15:guide id="1" orient="horz" pos="8112" userDrawn="1">
          <p15:clr>
            <a:srgbClr val="A4A3A4"/>
          </p15:clr>
        </p15:guide>
        <p15:guide id="4" pos="14254" userDrawn="1">
          <p15:clr>
            <a:srgbClr val="A4A3A4"/>
          </p15:clr>
        </p15:guide>
        <p15:guide id="5" pos="1030" userDrawn="1">
          <p15:clr>
            <a:srgbClr val="A4A3A4"/>
          </p15:clr>
        </p15:guide>
        <p15:guide id="8" orient="horz" pos="50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000000"/>
    <a:srgbClr val="1698BD"/>
    <a:srgbClr val="D9E5EC"/>
    <a:srgbClr val="4AEDDE"/>
    <a:srgbClr val="3B1F4D"/>
    <a:srgbClr val="FDEA57"/>
    <a:srgbClr val="583F52"/>
    <a:srgbClr val="74FBC3"/>
    <a:srgbClr val="F6DC0D"/>
    <a:srgbClr val="75B9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327" autoAdjust="0"/>
  </p:normalViewPr>
  <p:slideViewPr>
    <p:cSldViewPr snapToGrid="0" snapToObjects="1">
      <p:cViewPr varScale="1">
        <p:scale>
          <a:sx n="33" d="100"/>
          <a:sy n="33" d="100"/>
        </p:scale>
        <p:origin x="696" y="72"/>
      </p:cViewPr>
      <p:guideLst>
        <p:guide orient="horz" pos="8112"/>
        <p:guide pos="14254"/>
        <p:guide pos="1030"/>
        <p:guide orient="horz" pos="504"/>
      </p:guideLst>
    </p:cSldViewPr>
  </p:slideViewPr>
  <p:notesTextViewPr>
    <p:cViewPr>
      <p:scale>
        <a:sx n="100" d="100"/>
        <a:sy n="100" d="100"/>
      </p:scale>
      <p:origin x="0" y="0"/>
    </p:cViewPr>
  </p:notesTextViewPr>
  <p:sorterViewPr>
    <p:cViewPr>
      <p:scale>
        <a:sx n="90" d="100"/>
        <a:sy n="90" d="100"/>
      </p:scale>
      <p:origin x="0" y="0"/>
    </p:cViewPr>
  </p:sorterViewPr>
  <p:notesViewPr>
    <p:cSldViewPr snapToGrid="0" snapToObjects="1"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Light"/>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Calibri Light"/>
              </a:defRPr>
            </a:lvl1pPr>
          </a:lstStyle>
          <a:p>
            <a:fld id="{EFC10EE1-B198-C942-8235-326C972CBB30}" type="datetimeFigureOut">
              <a:rPr lang="en-US" smtClean="0"/>
              <a:pPr/>
              <a:t>10/23/2026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libri Light"/>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Calibri Light"/>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kern="1200">
        <a:solidFill>
          <a:schemeClr val="tx1"/>
        </a:solidFill>
        <a:latin typeface="Calibri Light"/>
        <a:ea typeface="+mn-ea"/>
        <a:cs typeface="+mn-cs"/>
      </a:defRPr>
    </a:lvl1pPr>
    <a:lvl2pPr marL="914217" algn="l" defTabSz="914217" rtl="0" eaLnBrk="1" latinLnBrk="0" hangingPunct="1">
      <a:defRPr sz="2400" kern="1200">
        <a:solidFill>
          <a:schemeClr val="tx1"/>
        </a:solidFill>
        <a:latin typeface="Calibri Light"/>
        <a:ea typeface="+mn-ea"/>
        <a:cs typeface="+mn-cs"/>
      </a:defRPr>
    </a:lvl2pPr>
    <a:lvl3pPr marL="1828434" algn="l" defTabSz="914217" rtl="0" eaLnBrk="1" latinLnBrk="0" hangingPunct="1">
      <a:defRPr sz="2400" kern="1200">
        <a:solidFill>
          <a:schemeClr val="tx1"/>
        </a:solidFill>
        <a:latin typeface="Calibri Light"/>
        <a:ea typeface="+mn-ea"/>
        <a:cs typeface="+mn-cs"/>
      </a:defRPr>
    </a:lvl3pPr>
    <a:lvl4pPr marL="2742651" algn="l" defTabSz="914217" rtl="0" eaLnBrk="1" latinLnBrk="0" hangingPunct="1">
      <a:defRPr sz="2400" kern="1200">
        <a:solidFill>
          <a:schemeClr val="tx1"/>
        </a:solidFill>
        <a:latin typeface="Calibri Light"/>
        <a:ea typeface="+mn-ea"/>
        <a:cs typeface="+mn-cs"/>
      </a:defRPr>
    </a:lvl4pPr>
    <a:lvl5pPr marL="3656868" algn="l" defTabSz="914217" rtl="0" eaLnBrk="1" latinLnBrk="0" hangingPunct="1">
      <a:defRPr sz="2400" kern="1200">
        <a:solidFill>
          <a:schemeClr val="tx1"/>
        </a:solidFill>
        <a:latin typeface="Calibri Light"/>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006BE02D-20C0-F840-AFAC-BEA99C74FDC2}" type="slidenum">
              <a:rPr lang="en-US" smtClean="0"/>
              <a:pPr/>
              <a:t>16</a:t>
            </a:fld>
            <a:endParaRPr lang="en-US" dirty="0"/>
          </a:p>
        </p:txBody>
      </p:sp>
    </p:spTree>
    <p:extLst>
      <p:ext uri="{BB962C8B-B14F-4D97-AF65-F5344CB8AC3E}">
        <p14:creationId xmlns:p14="http://schemas.microsoft.com/office/powerpoint/2010/main" val="480450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Master" Target="../slideMasters/slideMaster3.xml"/><Relationship Id="rId5" Type="http://schemas.openxmlformats.org/officeDocument/2006/relationships/image" Target="../media/image13.png"/><Relationship Id="rId4" Type="http://schemas.openxmlformats.org/officeDocument/2006/relationships/image" Target="../media/image2.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jpeg"/><Relationship Id="rId1" Type="http://schemas.openxmlformats.org/officeDocument/2006/relationships/slideMaster" Target="../slideMasters/slideMaster3.xml"/><Relationship Id="rId5" Type="http://schemas.openxmlformats.org/officeDocument/2006/relationships/image" Target="../media/image13.png"/><Relationship Id="rId4" Type="http://schemas.openxmlformats.org/officeDocument/2006/relationships/image" Target="../media/image2.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jpeg"/><Relationship Id="rId1" Type="http://schemas.openxmlformats.org/officeDocument/2006/relationships/slideMaster" Target="../slideMasters/slideMaster3.xml"/><Relationship Id="rId5" Type="http://schemas.openxmlformats.org/officeDocument/2006/relationships/image" Target="../media/image13.png"/><Relationship Id="rId4" Type="http://schemas.openxmlformats.org/officeDocument/2006/relationships/image" Target="../media/image2.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3.xml"/><Relationship Id="rId5" Type="http://schemas.openxmlformats.org/officeDocument/2006/relationships/image" Target="../media/image13.png"/><Relationship Id="rId4" Type="http://schemas.openxmlformats.org/officeDocument/2006/relationships/image" Target="../media/image2.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3.xml"/><Relationship Id="rId4" Type="http://schemas.openxmlformats.org/officeDocument/2006/relationships/image" Target="../media/image14.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15.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_sisältö_1">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1675964" y="730259"/>
            <a:ext cx="21025723" cy="2651126"/>
          </a:xfrm>
          <a:prstGeom prst="rect">
            <a:avLst/>
          </a:prstGeom>
        </p:spPr>
        <p:txBody>
          <a:bodyPr vert="horz" lIns="182843" tIns="91422" rIns="182843" bIns="91422" rtlCol="0" anchor="ctr">
            <a:normAutofit/>
          </a:bodyPr>
          <a:lstStyle/>
          <a:p>
            <a:r>
              <a:rPr lang="fi-FI" dirty="0"/>
              <a:t>Muokkaa tekstiä naps.</a:t>
            </a:r>
            <a:endParaRPr lang="en-US" dirty="0"/>
          </a:p>
        </p:txBody>
      </p:sp>
      <p:sp>
        <p:nvSpPr>
          <p:cNvPr id="8" name="Text Placeholder 2"/>
          <p:cNvSpPr>
            <a:spLocks noGrp="1"/>
          </p:cNvSpPr>
          <p:nvPr>
            <p:ph idx="1" hasCustomPrompt="1"/>
          </p:nvPr>
        </p:nvSpPr>
        <p:spPr>
          <a:xfrm>
            <a:off x="1675964" y="3651250"/>
            <a:ext cx="21025723" cy="8702676"/>
          </a:xfrm>
          <a:prstGeom prst="rect">
            <a:avLst/>
          </a:prstGeom>
        </p:spPr>
        <p:txBody>
          <a:bodyPr vert="horz" lIns="182843" tIns="91422" rIns="182843" bIns="91422" rtlCol="0">
            <a:normAutofit/>
          </a:bodyPr>
          <a:lstStyle/>
          <a:p>
            <a:pPr lvl="0"/>
            <a:r>
              <a:rPr lang="fi-FI" dirty="0"/>
              <a:t>Muokkaa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9" name="Päivämäärän paikkamerkki 3"/>
          <p:cNvSpPr>
            <a:spLocks noGrp="1"/>
          </p:cNvSpPr>
          <p:nvPr>
            <p:ph type="dt" sz="half" idx="2"/>
          </p:nvPr>
        </p:nvSpPr>
        <p:spPr>
          <a:xfrm>
            <a:off x="1676400" y="12712700"/>
            <a:ext cx="5484813" cy="730250"/>
          </a:xfrm>
          <a:prstGeom prst="rect">
            <a:avLst/>
          </a:prstGeom>
        </p:spPr>
        <p:txBody>
          <a:bodyPr vert="horz" lIns="91440" tIns="45720" rIns="91440" bIns="45720" rtlCol="0" anchor="ctr"/>
          <a:lstStyle>
            <a:lvl1pPr algn="l">
              <a:defRPr sz="1800">
                <a:solidFill>
                  <a:schemeClr val="tx1">
                    <a:tint val="75000"/>
                  </a:schemeClr>
                </a:solidFill>
              </a:defRPr>
            </a:lvl1pPr>
          </a:lstStyle>
          <a:p>
            <a:fld id="{A3D9699E-233E-F348-BB40-2634D738D0E4}" type="datetime1">
              <a:rPr lang="fi-FI" smtClean="0"/>
              <a:t>23.10.2026</a:t>
            </a:fld>
            <a:endParaRPr lang="fi-FI" dirty="0"/>
          </a:p>
        </p:txBody>
      </p:sp>
      <p:sp>
        <p:nvSpPr>
          <p:cNvPr id="10" name="Alatunnisteen paikkamerkki 4"/>
          <p:cNvSpPr>
            <a:spLocks noGrp="1"/>
          </p:cNvSpPr>
          <p:nvPr>
            <p:ph type="ftr" sz="quarter" idx="3"/>
          </p:nvPr>
        </p:nvSpPr>
        <p:spPr>
          <a:xfrm>
            <a:off x="8075613" y="12712700"/>
            <a:ext cx="8226425" cy="730250"/>
          </a:xfrm>
          <a:prstGeom prst="rect">
            <a:avLst/>
          </a:prstGeom>
        </p:spPr>
        <p:txBody>
          <a:bodyPr vert="horz" lIns="91440" tIns="45720" rIns="91440" bIns="45720" rtlCol="0" anchor="ctr"/>
          <a:lstStyle>
            <a:lvl1pPr algn="ctr">
              <a:defRPr sz="1800">
                <a:solidFill>
                  <a:schemeClr val="tx1">
                    <a:tint val="75000"/>
                  </a:schemeClr>
                </a:solidFill>
              </a:defRPr>
            </a:lvl1pPr>
          </a:lstStyle>
          <a:p>
            <a:r>
              <a:rPr lang="fi-FI"/>
              <a:t>Esimerkiksi esityksen nimi, esittäjä</a:t>
            </a:r>
            <a:endParaRPr lang="fi-FI" dirty="0"/>
          </a:p>
        </p:txBody>
      </p:sp>
      <p:sp>
        <p:nvSpPr>
          <p:cNvPr id="11" name="Dian numeron paikkamerkki 5"/>
          <p:cNvSpPr>
            <a:spLocks noGrp="1"/>
          </p:cNvSpPr>
          <p:nvPr>
            <p:ph type="sldNum" sz="quarter" idx="4"/>
          </p:nvPr>
        </p:nvSpPr>
        <p:spPr>
          <a:xfrm>
            <a:off x="17216438" y="12712700"/>
            <a:ext cx="5484812" cy="730250"/>
          </a:xfrm>
          <a:prstGeom prst="rect">
            <a:avLst/>
          </a:prstGeom>
        </p:spPr>
        <p:txBody>
          <a:bodyPr vert="horz" lIns="91440" tIns="45720" rIns="91440" bIns="45720" rtlCol="0" anchor="ctr"/>
          <a:lstStyle>
            <a:lvl1pPr algn="r">
              <a:defRPr sz="1800">
                <a:solidFill>
                  <a:schemeClr val="tx1">
                    <a:tint val="75000"/>
                  </a:schemeClr>
                </a:solidFill>
              </a:defRPr>
            </a:lvl1pPr>
          </a:lstStyle>
          <a:p>
            <a:fld id="{4F4F8806-C074-1048-BDDB-408E5170414D}" type="slidenum">
              <a:rPr lang="fi-FI" smtClean="0"/>
              <a:pPr/>
              <a:t>‹#›</a:t>
            </a:fld>
            <a:endParaRPr lang="fi-FI" dirty="0"/>
          </a:p>
        </p:txBody>
      </p:sp>
    </p:spTree>
    <p:extLst>
      <p:ext uri="{BB962C8B-B14F-4D97-AF65-F5344CB8AC3E}">
        <p14:creationId xmlns:p14="http://schemas.microsoft.com/office/powerpoint/2010/main" val="596769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_sisältö_2">
    <p:spTree>
      <p:nvGrpSpPr>
        <p:cNvPr id="1" name=""/>
        <p:cNvGrpSpPr/>
        <p:nvPr/>
      </p:nvGrpSpPr>
      <p:grpSpPr>
        <a:xfrm>
          <a:off x="0" y="0"/>
          <a:ext cx="0" cy="0"/>
          <a:chOff x="0" y="0"/>
          <a:chExt cx="0" cy="0"/>
        </a:xfrm>
      </p:grpSpPr>
      <p:sp>
        <p:nvSpPr>
          <p:cNvPr id="2" name="Otsikko 1"/>
          <p:cNvSpPr>
            <a:spLocks noGrp="1"/>
          </p:cNvSpPr>
          <p:nvPr>
            <p:ph type="title" hasCustomPrompt="1"/>
          </p:nvPr>
        </p:nvSpPr>
        <p:spPr/>
        <p:txBody>
          <a:bodyPr>
            <a:normAutofit/>
          </a:bodyPr>
          <a:lstStyle>
            <a:lvl1pPr>
              <a:defRPr sz="7200"/>
            </a:lvl1pPr>
          </a:lstStyle>
          <a:p>
            <a:r>
              <a:rPr lang="fi-FI" dirty="0"/>
              <a:t>Muokkaa tekstiä naps.</a:t>
            </a:r>
          </a:p>
        </p:txBody>
      </p:sp>
      <p:sp>
        <p:nvSpPr>
          <p:cNvPr id="4" name="Tekstin paikkamerkki 3"/>
          <p:cNvSpPr>
            <a:spLocks noGrp="1"/>
          </p:cNvSpPr>
          <p:nvPr>
            <p:ph type="body" sz="quarter" idx="15" hasCustomPrompt="1"/>
          </p:nvPr>
        </p:nvSpPr>
        <p:spPr>
          <a:xfrm>
            <a:off x="1676400" y="4057650"/>
            <a:ext cx="10221347" cy="7307263"/>
          </a:xfrm>
        </p:spPr>
        <p:txBody>
          <a:bodyPr>
            <a:normAutofit/>
          </a:bodyPr>
          <a:lstStyle>
            <a:lvl1pPr>
              <a:defRPr sz="4400"/>
            </a:lvl1pPr>
            <a:lvl2pPr>
              <a:defRPr sz="3600"/>
            </a:lvl2pPr>
            <a:lvl3pPr>
              <a:defRPr sz="3200"/>
            </a:lvl3pPr>
            <a:lvl4pPr>
              <a:defRPr sz="2800"/>
            </a:lvl4pPr>
            <a:lvl5pPr>
              <a:defRPr sz="2800"/>
            </a:lvl5pPr>
          </a:lstStyle>
          <a:p>
            <a:pPr lvl="0"/>
            <a:r>
              <a:rPr lang="fi-FI" dirty="0"/>
              <a:t>Muokkaa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kstin paikkamerkki 3"/>
          <p:cNvSpPr>
            <a:spLocks noGrp="1"/>
          </p:cNvSpPr>
          <p:nvPr>
            <p:ph type="body" sz="quarter" idx="16" hasCustomPrompt="1"/>
          </p:nvPr>
        </p:nvSpPr>
        <p:spPr>
          <a:xfrm>
            <a:off x="12480340" y="4057650"/>
            <a:ext cx="10221347" cy="7307263"/>
          </a:xfrm>
        </p:spPr>
        <p:txBody>
          <a:bodyPr>
            <a:normAutofit/>
          </a:bodyPr>
          <a:lstStyle>
            <a:lvl1pPr>
              <a:defRPr sz="4400"/>
            </a:lvl1pPr>
            <a:lvl2pPr>
              <a:defRPr sz="3600"/>
            </a:lvl2pPr>
            <a:lvl3pPr>
              <a:defRPr sz="3200"/>
            </a:lvl3pPr>
            <a:lvl4pPr>
              <a:defRPr sz="2800"/>
            </a:lvl4pPr>
            <a:lvl5pPr>
              <a:defRPr sz="2800"/>
            </a:lvl5pPr>
          </a:lstStyle>
          <a:p>
            <a:pPr lvl="0"/>
            <a:r>
              <a:rPr lang="fi-FI" dirty="0"/>
              <a:t>Muokkaa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6" name="Päivämäärän paikkamerkki 3"/>
          <p:cNvSpPr>
            <a:spLocks noGrp="1"/>
          </p:cNvSpPr>
          <p:nvPr>
            <p:ph type="dt" sz="half" idx="2"/>
          </p:nvPr>
        </p:nvSpPr>
        <p:spPr>
          <a:xfrm>
            <a:off x="1676400" y="12712700"/>
            <a:ext cx="5484813" cy="730250"/>
          </a:xfrm>
          <a:prstGeom prst="rect">
            <a:avLst/>
          </a:prstGeom>
        </p:spPr>
        <p:txBody>
          <a:bodyPr vert="horz" lIns="91440" tIns="45720" rIns="91440" bIns="45720" rtlCol="0" anchor="ctr"/>
          <a:lstStyle>
            <a:lvl1pPr algn="l">
              <a:defRPr sz="1800">
                <a:solidFill>
                  <a:schemeClr val="tx1">
                    <a:tint val="75000"/>
                  </a:schemeClr>
                </a:solidFill>
              </a:defRPr>
            </a:lvl1pPr>
          </a:lstStyle>
          <a:p>
            <a:fld id="{AFBB7BD2-5888-B742-B813-F7CBF1FA8C30}" type="datetime1">
              <a:rPr lang="fi-FI" smtClean="0"/>
              <a:t>23.10.2026</a:t>
            </a:fld>
            <a:endParaRPr lang="fi-FI" dirty="0"/>
          </a:p>
        </p:txBody>
      </p:sp>
      <p:sp>
        <p:nvSpPr>
          <p:cNvPr id="7" name="Alatunnisteen paikkamerkki 4"/>
          <p:cNvSpPr>
            <a:spLocks noGrp="1"/>
          </p:cNvSpPr>
          <p:nvPr>
            <p:ph type="ftr" sz="quarter" idx="3"/>
          </p:nvPr>
        </p:nvSpPr>
        <p:spPr>
          <a:xfrm>
            <a:off x="8075613" y="12712700"/>
            <a:ext cx="8226425" cy="730250"/>
          </a:xfrm>
          <a:prstGeom prst="rect">
            <a:avLst/>
          </a:prstGeom>
        </p:spPr>
        <p:txBody>
          <a:bodyPr vert="horz" lIns="91440" tIns="45720" rIns="91440" bIns="45720" rtlCol="0" anchor="ctr"/>
          <a:lstStyle>
            <a:lvl1pPr algn="ctr">
              <a:defRPr sz="1800">
                <a:solidFill>
                  <a:schemeClr val="tx1">
                    <a:tint val="75000"/>
                  </a:schemeClr>
                </a:solidFill>
              </a:defRPr>
            </a:lvl1pPr>
          </a:lstStyle>
          <a:p>
            <a:r>
              <a:rPr lang="fi-FI"/>
              <a:t>Esimerkiksi esityksen nimi, esittäjä</a:t>
            </a:r>
            <a:endParaRPr lang="fi-FI" dirty="0"/>
          </a:p>
        </p:txBody>
      </p:sp>
      <p:sp>
        <p:nvSpPr>
          <p:cNvPr id="8" name="Dian numeron paikkamerkki 5"/>
          <p:cNvSpPr>
            <a:spLocks noGrp="1"/>
          </p:cNvSpPr>
          <p:nvPr>
            <p:ph type="sldNum" sz="quarter" idx="4"/>
          </p:nvPr>
        </p:nvSpPr>
        <p:spPr>
          <a:xfrm>
            <a:off x="17216438" y="12712700"/>
            <a:ext cx="5484812" cy="730250"/>
          </a:xfrm>
          <a:prstGeom prst="rect">
            <a:avLst/>
          </a:prstGeom>
        </p:spPr>
        <p:txBody>
          <a:bodyPr vert="horz" lIns="91440" tIns="45720" rIns="91440" bIns="45720" rtlCol="0" anchor="ctr"/>
          <a:lstStyle>
            <a:lvl1pPr algn="r">
              <a:defRPr sz="1800">
                <a:solidFill>
                  <a:schemeClr val="tx1">
                    <a:tint val="75000"/>
                  </a:schemeClr>
                </a:solidFill>
              </a:defRPr>
            </a:lvl1pPr>
          </a:lstStyle>
          <a:p>
            <a:fld id="{4F4F8806-C074-1048-BDDB-408E5170414D}" type="slidenum">
              <a:rPr lang="fi-FI" smtClean="0"/>
              <a:pPr/>
              <a:t>‹#›</a:t>
            </a:fld>
            <a:endParaRPr lang="fi-FI"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Otsikko_sisältö_1">
    <p:bg>
      <p:bgPr>
        <a:solidFill>
          <a:schemeClr val="accent2"/>
        </a:solidFill>
        <a:effectLst/>
      </p:bgPr>
    </p:bg>
    <p:spTree>
      <p:nvGrpSpPr>
        <p:cNvPr id="1" name=""/>
        <p:cNvGrpSpPr/>
        <p:nvPr/>
      </p:nvGrpSpPr>
      <p:grpSpPr>
        <a:xfrm>
          <a:off x="0" y="0"/>
          <a:ext cx="0" cy="0"/>
          <a:chOff x="0" y="0"/>
          <a:chExt cx="0" cy="0"/>
        </a:xfrm>
      </p:grpSpPr>
      <p:pic>
        <p:nvPicPr>
          <p:cNvPr id="5" name="Kuva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1529722" y="748645"/>
            <a:ext cx="2063329" cy="1307177"/>
          </a:xfrm>
          <a:prstGeom prst="rect">
            <a:avLst/>
          </a:prstGeom>
          <a:noFill/>
        </p:spPr>
      </p:pic>
      <p:sp>
        <p:nvSpPr>
          <p:cNvPr id="6" name="Title Placeholder 1"/>
          <p:cNvSpPr>
            <a:spLocks noGrp="1"/>
          </p:cNvSpPr>
          <p:nvPr>
            <p:ph type="title" hasCustomPrompt="1"/>
          </p:nvPr>
        </p:nvSpPr>
        <p:spPr>
          <a:xfrm>
            <a:off x="1675964" y="730259"/>
            <a:ext cx="21025723" cy="2651126"/>
          </a:xfrm>
          <a:prstGeom prst="rect">
            <a:avLst/>
          </a:prstGeom>
        </p:spPr>
        <p:txBody>
          <a:bodyPr vert="horz" lIns="182843" tIns="91422" rIns="182843" bIns="91422" rtlCol="0" anchor="ctr">
            <a:normAutofit/>
          </a:bodyPr>
          <a:lstStyle>
            <a:lvl1pPr>
              <a:defRPr>
                <a:solidFill>
                  <a:schemeClr val="bg1"/>
                </a:solidFill>
              </a:defRPr>
            </a:lvl1pPr>
          </a:lstStyle>
          <a:p>
            <a:r>
              <a:rPr lang="fi-FI" dirty="0"/>
              <a:t>Muokkaa tekstiä naps.</a:t>
            </a:r>
            <a:endParaRPr lang="en-US" dirty="0"/>
          </a:p>
        </p:txBody>
      </p:sp>
      <p:sp>
        <p:nvSpPr>
          <p:cNvPr id="7" name="Text Placeholder 2"/>
          <p:cNvSpPr>
            <a:spLocks noGrp="1"/>
          </p:cNvSpPr>
          <p:nvPr>
            <p:ph idx="1" hasCustomPrompt="1"/>
          </p:nvPr>
        </p:nvSpPr>
        <p:spPr>
          <a:xfrm>
            <a:off x="1675964" y="3651250"/>
            <a:ext cx="21025723" cy="8702676"/>
          </a:xfrm>
          <a:prstGeom prst="rect">
            <a:avLst/>
          </a:prstGeom>
        </p:spPr>
        <p:txBody>
          <a:bodyPr vert="horz" lIns="182843" tIns="91422" rIns="182843" bIns="91422"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8" name="Päivämäärän paikkamerkki 3"/>
          <p:cNvSpPr>
            <a:spLocks noGrp="1"/>
          </p:cNvSpPr>
          <p:nvPr>
            <p:ph type="dt" sz="half" idx="2"/>
          </p:nvPr>
        </p:nvSpPr>
        <p:spPr>
          <a:xfrm>
            <a:off x="1676400" y="12712700"/>
            <a:ext cx="5484813" cy="730250"/>
          </a:xfrm>
          <a:prstGeom prst="rect">
            <a:avLst/>
          </a:prstGeom>
        </p:spPr>
        <p:txBody>
          <a:bodyPr vert="horz" lIns="91440" tIns="45720" rIns="91440" bIns="45720" rtlCol="0" anchor="ctr"/>
          <a:lstStyle>
            <a:lvl1pPr algn="l">
              <a:defRPr sz="1800">
                <a:solidFill>
                  <a:schemeClr val="bg1"/>
                </a:solidFill>
              </a:defRPr>
            </a:lvl1pPr>
          </a:lstStyle>
          <a:p>
            <a:fld id="{A1AE01F3-027E-114B-8A34-2791D7B27E5B}" type="datetime1">
              <a:rPr lang="fi-FI" smtClean="0"/>
              <a:t>23.10.2026</a:t>
            </a:fld>
            <a:endParaRPr lang="fi-FI" dirty="0"/>
          </a:p>
        </p:txBody>
      </p:sp>
      <p:sp>
        <p:nvSpPr>
          <p:cNvPr id="9" name="Alatunnisteen paikkamerkki 4"/>
          <p:cNvSpPr>
            <a:spLocks noGrp="1"/>
          </p:cNvSpPr>
          <p:nvPr>
            <p:ph type="ftr" sz="quarter" idx="3"/>
          </p:nvPr>
        </p:nvSpPr>
        <p:spPr>
          <a:xfrm>
            <a:off x="8075613" y="12712700"/>
            <a:ext cx="8226425" cy="730250"/>
          </a:xfrm>
          <a:prstGeom prst="rect">
            <a:avLst/>
          </a:prstGeom>
        </p:spPr>
        <p:txBody>
          <a:bodyPr vert="horz" lIns="91440" tIns="45720" rIns="91440" bIns="45720" rtlCol="0" anchor="ctr"/>
          <a:lstStyle>
            <a:lvl1pPr algn="ctr">
              <a:defRPr sz="1800">
                <a:solidFill>
                  <a:schemeClr val="bg1"/>
                </a:solidFill>
              </a:defRPr>
            </a:lvl1pPr>
          </a:lstStyle>
          <a:p>
            <a:r>
              <a:rPr lang="fi-FI"/>
              <a:t>Esimerkiksi esityksen nimi, esittäjä</a:t>
            </a:r>
            <a:endParaRPr lang="fi-FI" dirty="0"/>
          </a:p>
        </p:txBody>
      </p:sp>
      <p:sp>
        <p:nvSpPr>
          <p:cNvPr id="10" name="Dian numeron paikkamerkki 5"/>
          <p:cNvSpPr>
            <a:spLocks noGrp="1"/>
          </p:cNvSpPr>
          <p:nvPr>
            <p:ph type="sldNum" sz="quarter" idx="4"/>
          </p:nvPr>
        </p:nvSpPr>
        <p:spPr>
          <a:xfrm>
            <a:off x="17216438" y="12712700"/>
            <a:ext cx="5484812" cy="730250"/>
          </a:xfrm>
          <a:prstGeom prst="rect">
            <a:avLst/>
          </a:prstGeom>
        </p:spPr>
        <p:txBody>
          <a:bodyPr vert="horz" lIns="91440" tIns="45720" rIns="91440" bIns="45720" rtlCol="0" anchor="ctr"/>
          <a:lstStyle>
            <a:lvl1pPr algn="r">
              <a:defRPr sz="1800">
                <a:solidFill>
                  <a:schemeClr val="bg1"/>
                </a:solidFill>
              </a:defRPr>
            </a:lvl1pPr>
          </a:lstStyle>
          <a:p>
            <a:fld id="{4F4F8806-C074-1048-BDDB-408E5170414D}" type="slidenum">
              <a:rPr lang="fi-FI" smtClean="0"/>
              <a:pPr/>
              <a:t>‹#›</a:t>
            </a:fld>
            <a:endParaRPr lang="fi-FI"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Otsikko_sisältö_2_väritausta">
    <p:bg>
      <p:bgPr>
        <a:solidFill>
          <a:schemeClr val="accent2"/>
        </a:solidFill>
        <a:effectLst/>
      </p:bgPr>
    </p:bg>
    <p:spTree>
      <p:nvGrpSpPr>
        <p:cNvPr id="1" name=""/>
        <p:cNvGrpSpPr/>
        <p:nvPr/>
      </p:nvGrpSpPr>
      <p:grpSpPr>
        <a:xfrm>
          <a:off x="0" y="0"/>
          <a:ext cx="0" cy="0"/>
          <a:chOff x="0" y="0"/>
          <a:chExt cx="0" cy="0"/>
        </a:xfrm>
      </p:grpSpPr>
      <p:sp>
        <p:nvSpPr>
          <p:cNvPr id="2" name="Otsikko 1"/>
          <p:cNvSpPr>
            <a:spLocks noGrp="1"/>
          </p:cNvSpPr>
          <p:nvPr>
            <p:ph type="title" hasCustomPrompt="1"/>
          </p:nvPr>
        </p:nvSpPr>
        <p:spPr/>
        <p:txBody>
          <a:bodyPr>
            <a:normAutofit/>
          </a:bodyPr>
          <a:lstStyle>
            <a:lvl1pPr>
              <a:defRPr sz="7200">
                <a:solidFill>
                  <a:schemeClr val="bg1"/>
                </a:solidFill>
              </a:defRPr>
            </a:lvl1pPr>
          </a:lstStyle>
          <a:p>
            <a:r>
              <a:rPr lang="fi-FI" dirty="0"/>
              <a:t>Muokkaa tekstiä naps.</a:t>
            </a:r>
          </a:p>
        </p:txBody>
      </p:sp>
      <p:sp>
        <p:nvSpPr>
          <p:cNvPr id="4" name="Tekstin paikkamerkki 3"/>
          <p:cNvSpPr>
            <a:spLocks noGrp="1"/>
          </p:cNvSpPr>
          <p:nvPr>
            <p:ph type="body" sz="quarter" idx="15" hasCustomPrompt="1"/>
          </p:nvPr>
        </p:nvSpPr>
        <p:spPr>
          <a:xfrm>
            <a:off x="1676400" y="4057650"/>
            <a:ext cx="10221347" cy="7307263"/>
          </a:xfrm>
        </p:spPr>
        <p:txBody>
          <a:bodyPr>
            <a:normAutofit/>
          </a:bodyPr>
          <a:lstStyle>
            <a:lvl1pPr>
              <a:defRPr sz="4400">
                <a:solidFill>
                  <a:schemeClr val="bg1"/>
                </a:solidFill>
              </a:defRPr>
            </a:lvl1pPr>
            <a:lvl2pPr>
              <a:defRPr sz="3600">
                <a:solidFill>
                  <a:schemeClr val="bg1"/>
                </a:solidFill>
              </a:defRPr>
            </a:lvl2pPr>
            <a:lvl3pPr>
              <a:defRPr sz="3200">
                <a:solidFill>
                  <a:schemeClr val="bg1"/>
                </a:solidFill>
              </a:defRPr>
            </a:lvl3pPr>
            <a:lvl4pPr>
              <a:defRPr sz="2800">
                <a:solidFill>
                  <a:schemeClr val="bg1"/>
                </a:solidFill>
              </a:defRPr>
            </a:lvl4pPr>
            <a:lvl5pPr>
              <a:defRPr sz="2800">
                <a:solidFill>
                  <a:schemeClr val="bg1"/>
                </a:solidFill>
              </a:defRPr>
            </a:lvl5pPr>
          </a:lstStyle>
          <a:p>
            <a:pPr lvl="0"/>
            <a:r>
              <a:rPr lang="fi-FI" dirty="0"/>
              <a:t>Muokkaa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kstin paikkamerkki 3"/>
          <p:cNvSpPr>
            <a:spLocks noGrp="1"/>
          </p:cNvSpPr>
          <p:nvPr>
            <p:ph type="body" sz="quarter" idx="16" hasCustomPrompt="1"/>
          </p:nvPr>
        </p:nvSpPr>
        <p:spPr>
          <a:xfrm>
            <a:off x="12480340" y="4057650"/>
            <a:ext cx="10221347" cy="7307263"/>
          </a:xfrm>
        </p:spPr>
        <p:txBody>
          <a:bodyPr>
            <a:normAutofit/>
          </a:bodyPr>
          <a:lstStyle>
            <a:lvl1pPr>
              <a:defRPr sz="4400">
                <a:solidFill>
                  <a:schemeClr val="bg1"/>
                </a:solidFill>
              </a:defRPr>
            </a:lvl1pPr>
            <a:lvl2pPr>
              <a:defRPr sz="3600">
                <a:solidFill>
                  <a:schemeClr val="bg1"/>
                </a:solidFill>
              </a:defRPr>
            </a:lvl2pPr>
            <a:lvl3pPr>
              <a:defRPr sz="3200">
                <a:solidFill>
                  <a:schemeClr val="bg1"/>
                </a:solidFill>
              </a:defRPr>
            </a:lvl3pPr>
            <a:lvl4pPr>
              <a:defRPr sz="2800">
                <a:solidFill>
                  <a:schemeClr val="bg1"/>
                </a:solidFill>
              </a:defRPr>
            </a:lvl4pPr>
            <a:lvl5pPr>
              <a:defRPr sz="2800">
                <a:solidFill>
                  <a:schemeClr val="bg1"/>
                </a:solidFill>
              </a:defRPr>
            </a:lvl5pPr>
          </a:lstStyle>
          <a:p>
            <a:pPr lvl="0"/>
            <a:r>
              <a:rPr lang="fi-FI" dirty="0"/>
              <a:t>Muokkaa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6" name="Kuva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1529722" y="748645"/>
            <a:ext cx="2063329" cy="1307177"/>
          </a:xfrm>
          <a:prstGeom prst="rect">
            <a:avLst/>
          </a:prstGeom>
        </p:spPr>
      </p:pic>
      <p:sp>
        <p:nvSpPr>
          <p:cNvPr id="7" name="Päivämäärän paikkamerkki 3"/>
          <p:cNvSpPr>
            <a:spLocks noGrp="1"/>
          </p:cNvSpPr>
          <p:nvPr>
            <p:ph type="dt" sz="half" idx="2"/>
          </p:nvPr>
        </p:nvSpPr>
        <p:spPr>
          <a:xfrm>
            <a:off x="1676400" y="12712700"/>
            <a:ext cx="5484813" cy="730250"/>
          </a:xfrm>
          <a:prstGeom prst="rect">
            <a:avLst/>
          </a:prstGeom>
        </p:spPr>
        <p:txBody>
          <a:bodyPr vert="horz" lIns="91440" tIns="45720" rIns="91440" bIns="45720" rtlCol="0" anchor="ctr"/>
          <a:lstStyle>
            <a:lvl1pPr algn="l">
              <a:defRPr sz="1800">
                <a:solidFill>
                  <a:schemeClr val="bg1"/>
                </a:solidFill>
              </a:defRPr>
            </a:lvl1pPr>
          </a:lstStyle>
          <a:p>
            <a:fld id="{AD9E5CCB-1811-694A-AFDE-F89C5BFBD1CC}" type="datetime1">
              <a:rPr lang="fi-FI" smtClean="0"/>
              <a:t>23.10.2026</a:t>
            </a:fld>
            <a:endParaRPr lang="fi-FI" dirty="0"/>
          </a:p>
        </p:txBody>
      </p:sp>
      <p:sp>
        <p:nvSpPr>
          <p:cNvPr id="8" name="Alatunnisteen paikkamerkki 4"/>
          <p:cNvSpPr>
            <a:spLocks noGrp="1"/>
          </p:cNvSpPr>
          <p:nvPr>
            <p:ph type="ftr" sz="quarter" idx="3"/>
          </p:nvPr>
        </p:nvSpPr>
        <p:spPr>
          <a:xfrm>
            <a:off x="8075613" y="12712700"/>
            <a:ext cx="8226425" cy="730250"/>
          </a:xfrm>
          <a:prstGeom prst="rect">
            <a:avLst/>
          </a:prstGeom>
        </p:spPr>
        <p:txBody>
          <a:bodyPr vert="horz" lIns="91440" tIns="45720" rIns="91440" bIns="45720" rtlCol="0" anchor="ctr"/>
          <a:lstStyle>
            <a:lvl1pPr algn="ctr">
              <a:defRPr sz="1800">
                <a:solidFill>
                  <a:schemeClr val="bg1"/>
                </a:solidFill>
              </a:defRPr>
            </a:lvl1pPr>
          </a:lstStyle>
          <a:p>
            <a:r>
              <a:rPr lang="fi-FI" dirty="0"/>
              <a:t>Esimerkiksi esityksen nimi, esittäjä</a:t>
            </a:r>
          </a:p>
        </p:txBody>
      </p:sp>
      <p:sp>
        <p:nvSpPr>
          <p:cNvPr id="9" name="Dian numeron paikkamerkki 5"/>
          <p:cNvSpPr>
            <a:spLocks noGrp="1"/>
          </p:cNvSpPr>
          <p:nvPr>
            <p:ph type="sldNum" sz="quarter" idx="4"/>
          </p:nvPr>
        </p:nvSpPr>
        <p:spPr>
          <a:xfrm>
            <a:off x="17216438" y="12712700"/>
            <a:ext cx="5484812" cy="730250"/>
          </a:xfrm>
          <a:prstGeom prst="rect">
            <a:avLst/>
          </a:prstGeom>
        </p:spPr>
        <p:txBody>
          <a:bodyPr vert="horz" lIns="91440" tIns="45720" rIns="91440" bIns="45720" rtlCol="0" anchor="ctr"/>
          <a:lstStyle>
            <a:lvl1pPr algn="r">
              <a:defRPr sz="1800">
                <a:solidFill>
                  <a:schemeClr val="bg1"/>
                </a:solidFill>
              </a:defRPr>
            </a:lvl1pPr>
          </a:lstStyle>
          <a:p>
            <a:fld id="{4F4F8806-C074-1048-BDDB-408E5170414D}" type="slidenum">
              <a:rPr lang="fi-FI" smtClean="0"/>
              <a:pPr/>
              <a:t>‹#›</a:t>
            </a:fld>
            <a:endParaRPr lang="fi-FI"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Otsikko_sisältö_1">
    <p:bg>
      <p:bgPr>
        <a:solidFill>
          <a:schemeClr val="accent6"/>
        </a:solidFill>
        <a:effectLst/>
      </p:bgPr>
    </p:bg>
    <p:spTree>
      <p:nvGrpSpPr>
        <p:cNvPr id="1" name=""/>
        <p:cNvGrpSpPr/>
        <p:nvPr/>
      </p:nvGrpSpPr>
      <p:grpSpPr>
        <a:xfrm>
          <a:off x="0" y="0"/>
          <a:ext cx="0" cy="0"/>
          <a:chOff x="0" y="0"/>
          <a:chExt cx="0" cy="0"/>
        </a:xfrm>
      </p:grpSpPr>
      <p:pic>
        <p:nvPicPr>
          <p:cNvPr id="5" name="Kuva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1529722" y="748645"/>
            <a:ext cx="2063329" cy="1307177"/>
          </a:xfrm>
          <a:prstGeom prst="rect">
            <a:avLst/>
          </a:prstGeom>
          <a:noFill/>
        </p:spPr>
      </p:pic>
      <p:sp>
        <p:nvSpPr>
          <p:cNvPr id="6" name="Title Placeholder 1"/>
          <p:cNvSpPr>
            <a:spLocks noGrp="1"/>
          </p:cNvSpPr>
          <p:nvPr>
            <p:ph type="title" hasCustomPrompt="1"/>
          </p:nvPr>
        </p:nvSpPr>
        <p:spPr>
          <a:xfrm>
            <a:off x="1675964" y="730259"/>
            <a:ext cx="21025723" cy="2651126"/>
          </a:xfrm>
          <a:prstGeom prst="rect">
            <a:avLst/>
          </a:prstGeom>
        </p:spPr>
        <p:txBody>
          <a:bodyPr vert="horz" lIns="182843" tIns="91422" rIns="182843" bIns="91422" rtlCol="0" anchor="ctr">
            <a:normAutofit/>
          </a:bodyPr>
          <a:lstStyle>
            <a:lvl1pPr>
              <a:defRPr>
                <a:solidFill>
                  <a:schemeClr val="bg1"/>
                </a:solidFill>
              </a:defRPr>
            </a:lvl1pPr>
          </a:lstStyle>
          <a:p>
            <a:r>
              <a:rPr lang="fi-FI" dirty="0"/>
              <a:t>Muokkaa tekstiä naps.</a:t>
            </a:r>
            <a:endParaRPr lang="en-US" dirty="0"/>
          </a:p>
        </p:txBody>
      </p:sp>
      <p:sp>
        <p:nvSpPr>
          <p:cNvPr id="7" name="Text Placeholder 2"/>
          <p:cNvSpPr>
            <a:spLocks noGrp="1"/>
          </p:cNvSpPr>
          <p:nvPr>
            <p:ph idx="1"/>
          </p:nvPr>
        </p:nvSpPr>
        <p:spPr>
          <a:xfrm>
            <a:off x="1675964" y="3651250"/>
            <a:ext cx="21025723" cy="8702676"/>
          </a:xfrm>
          <a:prstGeom prst="rect">
            <a:avLst/>
          </a:prstGeom>
        </p:spPr>
        <p:txBody>
          <a:bodyPr vert="horz" lIns="182843" tIns="91422" rIns="182843" bIns="91422"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fi-FI" dirty="0"/>
          </a:p>
        </p:txBody>
      </p:sp>
      <p:sp>
        <p:nvSpPr>
          <p:cNvPr id="8" name="Päivämäärän paikkamerkki 3"/>
          <p:cNvSpPr>
            <a:spLocks noGrp="1"/>
          </p:cNvSpPr>
          <p:nvPr>
            <p:ph type="dt" sz="half" idx="2"/>
          </p:nvPr>
        </p:nvSpPr>
        <p:spPr>
          <a:xfrm>
            <a:off x="1676400" y="12712700"/>
            <a:ext cx="5484813" cy="730250"/>
          </a:xfrm>
          <a:prstGeom prst="rect">
            <a:avLst/>
          </a:prstGeom>
        </p:spPr>
        <p:txBody>
          <a:bodyPr vert="horz" lIns="91440" tIns="45720" rIns="91440" bIns="45720" rtlCol="0" anchor="ctr"/>
          <a:lstStyle>
            <a:lvl1pPr algn="l">
              <a:defRPr sz="1800">
                <a:solidFill>
                  <a:schemeClr val="bg1"/>
                </a:solidFill>
              </a:defRPr>
            </a:lvl1pPr>
          </a:lstStyle>
          <a:p>
            <a:fld id="{8A9B8EF0-CB69-1944-9D9E-D16EA0CE1B44}" type="datetime1">
              <a:rPr lang="fi-FI" smtClean="0"/>
              <a:t>23.10.2026</a:t>
            </a:fld>
            <a:endParaRPr lang="fi-FI" dirty="0"/>
          </a:p>
        </p:txBody>
      </p:sp>
      <p:sp>
        <p:nvSpPr>
          <p:cNvPr id="9" name="Alatunnisteen paikkamerkki 4"/>
          <p:cNvSpPr>
            <a:spLocks noGrp="1"/>
          </p:cNvSpPr>
          <p:nvPr>
            <p:ph type="ftr" sz="quarter" idx="3"/>
          </p:nvPr>
        </p:nvSpPr>
        <p:spPr>
          <a:xfrm>
            <a:off x="8075613" y="12712700"/>
            <a:ext cx="8226425" cy="730250"/>
          </a:xfrm>
          <a:prstGeom prst="rect">
            <a:avLst/>
          </a:prstGeom>
        </p:spPr>
        <p:txBody>
          <a:bodyPr vert="horz" lIns="91440" tIns="45720" rIns="91440" bIns="45720" rtlCol="0" anchor="ctr"/>
          <a:lstStyle>
            <a:lvl1pPr algn="ctr">
              <a:defRPr sz="1800">
                <a:solidFill>
                  <a:schemeClr val="bg1"/>
                </a:solidFill>
              </a:defRPr>
            </a:lvl1pPr>
          </a:lstStyle>
          <a:p>
            <a:r>
              <a:rPr lang="fi-FI"/>
              <a:t>Esimerkiksi esityksen nimi, esittäjä</a:t>
            </a:r>
            <a:endParaRPr lang="fi-FI" dirty="0"/>
          </a:p>
        </p:txBody>
      </p:sp>
      <p:sp>
        <p:nvSpPr>
          <p:cNvPr id="10" name="Dian numeron paikkamerkki 5"/>
          <p:cNvSpPr>
            <a:spLocks noGrp="1"/>
          </p:cNvSpPr>
          <p:nvPr>
            <p:ph type="sldNum" sz="quarter" idx="4"/>
          </p:nvPr>
        </p:nvSpPr>
        <p:spPr>
          <a:xfrm>
            <a:off x="17216438" y="12712700"/>
            <a:ext cx="5484812" cy="730250"/>
          </a:xfrm>
          <a:prstGeom prst="rect">
            <a:avLst/>
          </a:prstGeom>
        </p:spPr>
        <p:txBody>
          <a:bodyPr vert="horz" lIns="91440" tIns="45720" rIns="91440" bIns="45720" rtlCol="0" anchor="ctr"/>
          <a:lstStyle>
            <a:lvl1pPr algn="r">
              <a:defRPr sz="1800">
                <a:solidFill>
                  <a:schemeClr val="bg1"/>
                </a:solidFill>
              </a:defRPr>
            </a:lvl1pPr>
          </a:lstStyle>
          <a:p>
            <a:fld id="{4F4F8806-C074-1048-BDDB-408E5170414D}" type="slidenum">
              <a:rPr lang="fi-FI" smtClean="0"/>
              <a:pPr/>
              <a:t>‹#›</a:t>
            </a:fld>
            <a:endParaRPr lang="fi-FI"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Otsikko_sisältö_2_väritausta">
    <p:bg>
      <p:bgPr>
        <a:solidFill>
          <a:schemeClr val="accent6"/>
        </a:solidFill>
        <a:effectLst/>
      </p:bgPr>
    </p:bg>
    <p:spTree>
      <p:nvGrpSpPr>
        <p:cNvPr id="1" name=""/>
        <p:cNvGrpSpPr/>
        <p:nvPr/>
      </p:nvGrpSpPr>
      <p:grpSpPr>
        <a:xfrm>
          <a:off x="0" y="0"/>
          <a:ext cx="0" cy="0"/>
          <a:chOff x="0" y="0"/>
          <a:chExt cx="0" cy="0"/>
        </a:xfrm>
      </p:grpSpPr>
      <p:sp>
        <p:nvSpPr>
          <p:cNvPr id="2" name="Otsikko 1"/>
          <p:cNvSpPr>
            <a:spLocks noGrp="1"/>
          </p:cNvSpPr>
          <p:nvPr>
            <p:ph type="title" hasCustomPrompt="1"/>
          </p:nvPr>
        </p:nvSpPr>
        <p:spPr/>
        <p:txBody>
          <a:bodyPr>
            <a:normAutofit/>
          </a:bodyPr>
          <a:lstStyle>
            <a:lvl1pPr>
              <a:defRPr sz="7200">
                <a:solidFill>
                  <a:schemeClr val="bg1"/>
                </a:solidFill>
              </a:defRPr>
            </a:lvl1pPr>
          </a:lstStyle>
          <a:p>
            <a:r>
              <a:rPr lang="fi-FI" dirty="0"/>
              <a:t>Muokkaa tekstiä naps.</a:t>
            </a:r>
          </a:p>
        </p:txBody>
      </p:sp>
      <p:sp>
        <p:nvSpPr>
          <p:cNvPr id="4" name="Tekstin paikkamerkki 3"/>
          <p:cNvSpPr>
            <a:spLocks noGrp="1"/>
          </p:cNvSpPr>
          <p:nvPr>
            <p:ph type="body" sz="quarter" idx="15" hasCustomPrompt="1"/>
          </p:nvPr>
        </p:nvSpPr>
        <p:spPr>
          <a:xfrm>
            <a:off x="1676400" y="4057650"/>
            <a:ext cx="10221347" cy="7307263"/>
          </a:xfrm>
        </p:spPr>
        <p:txBody>
          <a:bodyPr>
            <a:normAutofit/>
          </a:bodyPr>
          <a:lstStyle>
            <a:lvl1pPr>
              <a:defRPr sz="4400">
                <a:solidFill>
                  <a:schemeClr val="bg1"/>
                </a:solidFill>
              </a:defRPr>
            </a:lvl1pPr>
            <a:lvl2pPr>
              <a:defRPr sz="3600">
                <a:solidFill>
                  <a:schemeClr val="bg1"/>
                </a:solidFill>
              </a:defRPr>
            </a:lvl2pPr>
            <a:lvl3pPr>
              <a:defRPr sz="3200">
                <a:solidFill>
                  <a:schemeClr val="bg1"/>
                </a:solidFill>
              </a:defRPr>
            </a:lvl3pPr>
            <a:lvl4pPr>
              <a:defRPr sz="2800">
                <a:solidFill>
                  <a:schemeClr val="bg1"/>
                </a:solidFill>
              </a:defRPr>
            </a:lvl4pPr>
            <a:lvl5pPr>
              <a:defRPr sz="2800">
                <a:solidFill>
                  <a:schemeClr val="bg1"/>
                </a:solidFill>
              </a:defRPr>
            </a:lvl5pPr>
          </a:lstStyle>
          <a:p>
            <a:pPr lvl="0"/>
            <a:r>
              <a:rPr lang="fi-FI" dirty="0"/>
              <a:t>Muokkaa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kstin paikkamerkki 3"/>
          <p:cNvSpPr>
            <a:spLocks noGrp="1"/>
          </p:cNvSpPr>
          <p:nvPr>
            <p:ph type="body" sz="quarter" idx="16" hasCustomPrompt="1"/>
          </p:nvPr>
        </p:nvSpPr>
        <p:spPr>
          <a:xfrm>
            <a:off x="12480340" y="4057650"/>
            <a:ext cx="10221347" cy="7307263"/>
          </a:xfrm>
        </p:spPr>
        <p:txBody>
          <a:bodyPr>
            <a:normAutofit/>
          </a:bodyPr>
          <a:lstStyle>
            <a:lvl1pPr>
              <a:defRPr sz="4400">
                <a:solidFill>
                  <a:schemeClr val="bg1"/>
                </a:solidFill>
              </a:defRPr>
            </a:lvl1pPr>
            <a:lvl2pPr>
              <a:defRPr sz="3600">
                <a:solidFill>
                  <a:schemeClr val="bg1"/>
                </a:solidFill>
              </a:defRPr>
            </a:lvl2pPr>
            <a:lvl3pPr>
              <a:defRPr sz="3200">
                <a:solidFill>
                  <a:schemeClr val="bg1"/>
                </a:solidFill>
              </a:defRPr>
            </a:lvl3pPr>
            <a:lvl4pPr>
              <a:defRPr sz="2800">
                <a:solidFill>
                  <a:schemeClr val="bg1"/>
                </a:solidFill>
              </a:defRPr>
            </a:lvl4pPr>
            <a:lvl5pPr>
              <a:defRPr sz="2800">
                <a:solidFill>
                  <a:schemeClr val="bg1"/>
                </a:solidFill>
              </a:defRPr>
            </a:lvl5pPr>
          </a:lstStyle>
          <a:p>
            <a:pPr lvl="0"/>
            <a:r>
              <a:rPr lang="fi-FI" dirty="0"/>
              <a:t>Muokkaa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6" name="Kuva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1529722" y="748645"/>
            <a:ext cx="2063329" cy="1307177"/>
          </a:xfrm>
          <a:prstGeom prst="rect">
            <a:avLst/>
          </a:prstGeom>
        </p:spPr>
      </p:pic>
      <p:sp>
        <p:nvSpPr>
          <p:cNvPr id="7" name="Päivämäärän paikkamerkki 3"/>
          <p:cNvSpPr>
            <a:spLocks noGrp="1"/>
          </p:cNvSpPr>
          <p:nvPr>
            <p:ph type="dt" sz="half" idx="2"/>
          </p:nvPr>
        </p:nvSpPr>
        <p:spPr>
          <a:xfrm>
            <a:off x="1676400" y="12712700"/>
            <a:ext cx="5484813" cy="730250"/>
          </a:xfrm>
          <a:prstGeom prst="rect">
            <a:avLst/>
          </a:prstGeom>
        </p:spPr>
        <p:txBody>
          <a:bodyPr vert="horz" lIns="91440" tIns="45720" rIns="91440" bIns="45720" rtlCol="0" anchor="ctr"/>
          <a:lstStyle>
            <a:lvl1pPr algn="l">
              <a:defRPr sz="1800">
                <a:solidFill>
                  <a:schemeClr val="bg1"/>
                </a:solidFill>
              </a:defRPr>
            </a:lvl1pPr>
          </a:lstStyle>
          <a:p>
            <a:fld id="{222FEF2C-A2AC-F84D-8581-A7F273833A11}" type="datetime1">
              <a:rPr lang="fi-FI" smtClean="0"/>
              <a:t>23.10.2026</a:t>
            </a:fld>
            <a:endParaRPr lang="fi-FI" dirty="0"/>
          </a:p>
        </p:txBody>
      </p:sp>
      <p:sp>
        <p:nvSpPr>
          <p:cNvPr id="8" name="Alatunnisteen paikkamerkki 4"/>
          <p:cNvSpPr>
            <a:spLocks noGrp="1"/>
          </p:cNvSpPr>
          <p:nvPr>
            <p:ph type="ftr" sz="quarter" idx="3"/>
          </p:nvPr>
        </p:nvSpPr>
        <p:spPr>
          <a:xfrm>
            <a:off x="8075613" y="12712700"/>
            <a:ext cx="8226425" cy="730250"/>
          </a:xfrm>
          <a:prstGeom prst="rect">
            <a:avLst/>
          </a:prstGeom>
        </p:spPr>
        <p:txBody>
          <a:bodyPr vert="horz" lIns="91440" tIns="45720" rIns="91440" bIns="45720" rtlCol="0" anchor="ctr"/>
          <a:lstStyle>
            <a:lvl1pPr algn="ctr">
              <a:defRPr sz="1800">
                <a:solidFill>
                  <a:schemeClr val="bg1"/>
                </a:solidFill>
              </a:defRPr>
            </a:lvl1pPr>
          </a:lstStyle>
          <a:p>
            <a:r>
              <a:rPr lang="fi-FI"/>
              <a:t>Esimerkiksi esityksen nimi, esittäjä</a:t>
            </a:r>
            <a:endParaRPr lang="fi-FI" dirty="0"/>
          </a:p>
        </p:txBody>
      </p:sp>
      <p:sp>
        <p:nvSpPr>
          <p:cNvPr id="9" name="Dian numeron paikkamerkki 5"/>
          <p:cNvSpPr>
            <a:spLocks noGrp="1"/>
          </p:cNvSpPr>
          <p:nvPr>
            <p:ph type="sldNum" sz="quarter" idx="4"/>
          </p:nvPr>
        </p:nvSpPr>
        <p:spPr>
          <a:xfrm>
            <a:off x="17216438" y="12712700"/>
            <a:ext cx="5484812" cy="730250"/>
          </a:xfrm>
          <a:prstGeom prst="rect">
            <a:avLst/>
          </a:prstGeom>
        </p:spPr>
        <p:txBody>
          <a:bodyPr vert="horz" lIns="91440" tIns="45720" rIns="91440" bIns="45720" rtlCol="0" anchor="ctr"/>
          <a:lstStyle>
            <a:lvl1pPr algn="r">
              <a:defRPr sz="1800">
                <a:solidFill>
                  <a:schemeClr val="bg1"/>
                </a:solidFill>
              </a:defRPr>
            </a:lvl1pPr>
          </a:lstStyle>
          <a:p>
            <a:fld id="{4F4F8806-C074-1048-BDDB-408E5170414D}" type="slidenum">
              <a:rPr lang="fi-FI" smtClean="0"/>
              <a:pPr/>
              <a:t>‹#›</a:t>
            </a:fld>
            <a:endParaRPr lang="fi-FI"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Otsikko_sisältö_2_väritausta">
    <p:bg>
      <p:bgPr>
        <a:solidFill>
          <a:schemeClr val="bg1"/>
        </a:solidFill>
        <a:effectLst/>
      </p:bgPr>
    </p:bg>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CDB17FD9-2C29-DC9C-FBF6-AF499BE0785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74" y="0"/>
            <a:ext cx="24374475" cy="13717786"/>
          </a:xfrm>
          <a:prstGeom prst="rect">
            <a:avLst/>
          </a:prstGeom>
        </p:spPr>
      </p:pic>
      <p:sp>
        <p:nvSpPr>
          <p:cNvPr id="2" name="Otsikko 1"/>
          <p:cNvSpPr>
            <a:spLocks noGrp="1"/>
          </p:cNvSpPr>
          <p:nvPr>
            <p:ph type="title" hasCustomPrompt="1"/>
          </p:nvPr>
        </p:nvSpPr>
        <p:spPr>
          <a:xfrm>
            <a:off x="1675964" y="730259"/>
            <a:ext cx="19135103" cy="2651126"/>
          </a:xfrm>
        </p:spPr>
        <p:txBody>
          <a:bodyPr>
            <a:normAutofit/>
          </a:bodyPr>
          <a:lstStyle>
            <a:lvl1pPr>
              <a:defRPr sz="7200">
                <a:solidFill>
                  <a:schemeClr val="tx2"/>
                </a:solidFill>
              </a:defRPr>
            </a:lvl1pPr>
          </a:lstStyle>
          <a:p>
            <a:r>
              <a:rPr lang="fi-FI" dirty="0"/>
              <a:t>Muokkaa tekstiä naps.</a:t>
            </a:r>
          </a:p>
        </p:txBody>
      </p:sp>
      <p:sp>
        <p:nvSpPr>
          <p:cNvPr id="4" name="Tekstin paikkamerkki 3"/>
          <p:cNvSpPr>
            <a:spLocks noGrp="1"/>
          </p:cNvSpPr>
          <p:nvPr>
            <p:ph type="body" sz="quarter" idx="15" hasCustomPrompt="1"/>
          </p:nvPr>
        </p:nvSpPr>
        <p:spPr>
          <a:xfrm>
            <a:off x="1676400" y="4057650"/>
            <a:ext cx="10221347" cy="7307263"/>
          </a:xfrm>
        </p:spPr>
        <p:txBody>
          <a:bodyPr>
            <a:normAutofit/>
          </a:bodyPr>
          <a:lstStyle>
            <a:lvl1pPr>
              <a:defRPr sz="4400">
                <a:solidFill>
                  <a:schemeClr val="tx2"/>
                </a:solidFill>
              </a:defRPr>
            </a:lvl1pPr>
            <a:lvl2pPr>
              <a:defRPr sz="3600">
                <a:solidFill>
                  <a:schemeClr val="tx2"/>
                </a:solidFill>
              </a:defRPr>
            </a:lvl2pPr>
            <a:lvl3pPr>
              <a:defRPr sz="3200">
                <a:solidFill>
                  <a:schemeClr val="tx2"/>
                </a:solidFill>
              </a:defRPr>
            </a:lvl3pPr>
            <a:lvl4pPr>
              <a:defRPr sz="2800">
                <a:solidFill>
                  <a:schemeClr val="tx2"/>
                </a:solidFill>
              </a:defRPr>
            </a:lvl4pPr>
            <a:lvl5pPr>
              <a:defRPr sz="2800">
                <a:solidFill>
                  <a:schemeClr val="tx2"/>
                </a:solidFill>
              </a:defRPr>
            </a:lvl5pPr>
          </a:lstStyle>
          <a:p>
            <a:pPr lvl="0"/>
            <a:r>
              <a:rPr lang="fi-FI" dirty="0"/>
              <a:t>Muokkaa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kstin paikkamerkki 3"/>
          <p:cNvSpPr>
            <a:spLocks noGrp="1"/>
          </p:cNvSpPr>
          <p:nvPr>
            <p:ph type="body" sz="quarter" idx="16" hasCustomPrompt="1"/>
          </p:nvPr>
        </p:nvSpPr>
        <p:spPr>
          <a:xfrm>
            <a:off x="12480340" y="4057650"/>
            <a:ext cx="8330727" cy="7307263"/>
          </a:xfrm>
        </p:spPr>
        <p:txBody>
          <a:bodyPr>
            <a:normAutofit/>
          </a:bodyPr>
          <a:lstStyle>
            <a:lvl1pPr>
              <a:defRPr sz="4400">
                <a:solidFill>
                  <a:schemeClr val="tx2"/>
                </a:solidFill>
              </a:defRPr>
            </a:lvl1pPr>
            <a:lvl2pPr>
              <a:defRPr sz="3600">
                <a:solidFill>
                  <a:schemeClr val="tx2"/>
                </a:solidFill>
              </a:defRPr>
            </a:lvl2pPr>
            <a:lvl3pPr>
              <a:defRPr sz="3200">
                <a:solidFill>
                  <a:schemeClr val="tx2"/>
                </a:solidFill>
              </a:defRPr>
            </a:lvl3pPr>
            <a:lvl4pPr>
              <a:defRPr sz="2800">
                <a:solidFill>
                  <a:schemeClr val="tx2"/>
                </a:solidFill>
              </a:defRPr>
            </a:lvl4pPr>
            <a:lvl5pPr>
              <a:defRPr sz="2800">
                <a:solidFill>
                  <a:schemeClr val="tx2"/>
                </a:solidFill>
              </a:defRPr>
            </a:lvl5pPr>
          </a:lstStyle>
          <a:p>
            <a:pPr lvl="0"/>
            <a:r>
              <a:rPr lang="fi-FI" dirty="0"/>
              <a:t>Muokkaa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7" name="Päivämäärän paikkamerkki 3"/>
          <p:cNvSpPr>
            <a:spLocks noGrp="1"/>
          </p:cNvSpPr>
          <p:nvPr>
            <p:ph type="dt" sz="half" idx="2"/>
          </p:nvPr>
        </p:nvSpPr>
        <p:spPr>
          <a:xfrm>
            <a:off x="1676400" y="12712700"/>
            <a:ext cx="5484813" cy="730250"/>
          </a:xfrm>
          <a:prstGeom prst="rect">
            <a:avLst/>
          </a:prstGeom>
        </p:spPr>
        <p:txBody>
          <a:bodyPr vert="horz" lIns="91440" tIns="45720" rIns="91440" bIns="45720" rtlCol="0" anchor="ctr"/>
          <a:lstStyle>
            <a:lvl1pPr algn="l">
              <a:defRPr sz="1800">
                <a:solidFill>
                  <a:schemeClr val="bg1"/>
                </a:solidFill>
              </a:defRPr>
            </a:lvl1pPr>
          </a:lstStyle>
          <a:p>
            <a:fld id="{C0FC4EE5-A0C5-4A46-AF91-CE64D69B7770}" type="datetime1">
              <a:rPr lang="fi-FI" smtClean="0"/>
              <a:t>23.10.2026</a:t>
            </a:fld>
            <a:endParaRPr lang="fi-FI" dirty="0"/>
          </a:p>
        </p:txBody>
      </p:sp>
      <p:sp>
        <p:nvSpPr>
          <p:cNvPr id="8" name="Alatunnisteen paikkamerkki 4"/>
          <p:cNvSpPr>
            <a:spLocks noGrp="1"/>
          </p:cNvSpPr>
          <p:nvPr>
            <p:ph type="ftr" sz="quarter" idx="3"/>
          </p:nvPr>
        </p:nvSpPr>
        <p:spPr>
          <a:xfrm>
            <a:off x="8075613" y="12712700"/>
            <a:ext cx="8226425" cy="730250"/>
          </a:xfrm>
          <a:prstGeom prst="rect">
            <a:avLst/>
          </a:prstGeom>
        </p:spPr>
        <p:txBody>
          <a:bodyPr vert="horz" lIns="91440" tIns="45720" rIns="91440" bIns="45720" rtlCol="0" anchor="ctr"/>
          <a:lstStyle>
            <a:lvl1pPr algn="ctr">
              <a:defRPr sz="1800">
                <a:solidFill>
                  <a:schemeClr val="bg1"/>
                </a:solidFill>
              </a:defRPr>
            </a:lvl1pPr>
          </a:lstStyle>
          <a:p>
            <a:r>
              <a:rPr lang="fi-FI"/>
              <a:t>Esimerkiksi esityksen nimi, esittäjä</a:t>
            </a:r>
            <a:endParaRPr lang="fi-FI" dirty="0"/>
          </a:p>
        </p:txBody>
      </p:sp>
      <p:sp>
        <p:nvSpPr>
          <p:cNvPr id="9" name="Dian numeron paikkamerkki 5"/>
          <p:cNvSpPr>
            <a:spLocks noGrp="1"/>
          </p:cNvSpPr>
          <p:nvPr>
            <p:ph type="sldNum" sz="quarter" idx="4"/>
          </p:nvPr>
        </p:nvSpPr>
        <p:spPr>
          <a:xfrm>
            <a:off x="17216438" y="12712700"/>
            <a:ext cx="5484812" cy="730250"/>
          </a:xfrm>
          <a:prstGeom prst="rect">
            <a:avLst/>
          </a:prstGeom>
        </p:spPr>
        <p:txBody>
          <a:bodyPr vert="horz" lIns="91440" tIns="45720" rIns="91440" bIns="45720" rtlCol="0" anchor="ctr"/>
          <a:lstStyle>
            <a:lvl1pPr algn="r">
              <a:defRPr sz="1800">
                <a:solidFill>
                  <a:schemeClr val="bg1"/>
                </a:solidFill>
              </a:defRPr>
            </a:lvl1pPr>
          </a:lstStyle>
          <a:p>
            <a:fld id="{4F4F8806-C074-1048-BDDB-408E5170414D}" type="slidenum">
              <a:rPr lang="fi-FI" smtClean="0"/>
              <a:pPr/>
              <a:t>‹#›</a:t>
            </a:fld>
            <a:endParaRPr lang="fi-FI" dirty="0"/>
          </a:p>
        </p:txBody>
      </p:sp>
      <p:pic>
        <p:nvPicPr>
          <p:cNvPr id="11" name="Kuva 10">
            <a:extLst>
              <a:ext uri="{FF2B5EF4-FFF2-40B4-BE49-F238E27FC236}">
                <a16:creationId xmlns:a16="http://schemas.microsoft.com/office/drawing/2014/main" id="{075DB0BA-27D7-85D4-9A4E-09433043973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1545987" y="760446"/>
            <a:ext cx="2044700" cy="129537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Otsikko_sisältö_2_väritausta">
    <p:bg>
      <p:bgPr>
        <a:solidFill>
          <a:schemeClr val="bg1"/>
        </a:solidFill>
        <a:effectLst/>
      </p:bgPr>
    </p:bg>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CDB17FD9-2C29-DC9C-FBF6-AF499BE07854}"/>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3175" y="0"/>
            <a:ext cx="24374473" cy="13717786"/>
          </a:xfrm>
          <a:prstGeom prst="rect">
            <a:avLst/>
          </a:prstGeom>
        </p:spPr>
      </p:pic>
      <p:sp>
        <p:nvSpPr>
          <p:cNvPr id="2" name="Otsikko 1"/>
          <p:cNvSpPr>
            <a:spLocks noGrp="1"/>
          </p:cNvSpPr>
          <p:nvPr>
            <p:ph type="title" hasCustomPrompt="1"/>
          </p:nvPr>
        </p:nvSpPr>
        <p:spPr>
          <a:xfrm>
            <a:off x="1675964" y="730259"/>
            <a:ext cx="19135103" cy="2651126"/>
          </a:xfrm>
        </p:spPr>
        <p:txBody>
          <a:bodyPr>
            <a:normAutofit/>
          </a:bodyPr>
          <a:lstStyle>
            <a:lvl1pPr>
              <a:defRPr sz="7200">
                <a:solidFill>
                  <a:schemeClr val="tx2"/>
                </a:solidFill>
              </a:defRPr>
            </a:lvl1pPr>
          </a:lstStyle>
          <a:p>
            <a:r>
              <a:rPr lang="fi-FI" dirty="0"/>
              <a:t>Muokkaa tekstiä naps.</a:t>
            </a:r>
          </a:p>
        </p:txBody>
      </p:sp>
      <p:sp>
        <p:nvSpPr>
          <p:cNvPr id="4" name="Tekstin paikkamerkki 3"/>
          <p:cNvSpPr>
            <a:spLocks noGrp="1"/>
          </p:cNvSpPr>
          <p:nvPr>
            <p:ph type="body" sz="quarter" idx="15" hasCustomPrompt="1"/>
          </p:nvPr>
        </p:nvSpPr>
        <p:spPr>
          <a:xfrm>
            <a:off x="1676400" y="4057650"/>
            <a:ext cx="10221347" cy="7307263"/>
          </a:xfrm>
        </p:spPr>
        <p:txBody>
          <a:bodyPr>
            <a:normAutofit/>
          </a:bodyPr>
          <a:lstStyle>
            <a:lvl1pPr>
              <a:defRPr sz="4400">
                <a:solidFill>
                  <a:schemeClr val="tx2"/>
                </a:solidFill>
              </a:defRPr>
            </a:lvl1pPr>
            <a:lvl2pPr>
              <a:defRPr sz="3600">
                <a:solidFill>
                  <a:schemeClr val="tx2"/>
                </a:solidFill>
              </a:defRPr>
            </a:lvl2pPr>
            <a:lvl3pPr>
              <a:defRPr sz="3200">
                <a:solidFill>
                  <a:schemeClr val="tx2"/>
                </a:solidFill>
              </a:defRPr>
            </a:lvl3pPr>
            <a:lvl4pPr>
              <a:defRPr sz="2800">
                <a:solidFill>
                  <a:schemeClr val="tx2"/>
                </a:solidFill>
              </a:defRPr>
            </a:lvl4pPr>
            <a:lvl5pPr>
              <a:defRPr sz="2800">
                <a:solidFill>
                  <a:schemeClr val="tx2"/>
                </a:solidFill>
              </a:defRPr>
            </a:lvl5pPr>
          </a:lstStyle>
          <a:p>
            <a:pPr lvl="0"/>
            <a:r>
              <a:rPr lang="fi-FI" dirty="0"/>
              <a:t>Muokkaa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kstin paikkamerkki 3"/>
          <p:cNvSpPr>
            <a:spLocks noGrp="1"/>
          </p:cNvSpPr>
          <p:nvPr>
            <p:ph type="body" sz="quarter" idx="16" hasCustomPrompt="1"/>
          </p:nvPr>
        </p:nvSpPr>
        <p:spPr>
          <a:xfrm>
            <a:off x="12480340" y="4057650"/>
            <a:ext cx="8330727" cy="7307263"/>
          </a:xfrm>
        </p:spPr>
        <p:txBody>
          <a:bodyPr>
            <a:normAutofit/>
          </a:bodyPr>
          <a:lstStyle>
            <a:lvl1pPr>
              <a:defRPr sz="4400">
                <a:solidFill>
                  <a:schemeClr val="tx2"/>
                </a:solidFill>
              </a:defRPr>
            </a:lvl1pPr>
            <a:lvl2pPr>
              <a:defRPr sz="3600">
                <a:solidFill>
                  <a:schemeClr val="tx2"/>
                </a:solidFill>
              </a:defRPr>
            </a:lvl2pPr>
            <a:lvl3pPr>
              <a:defRPr sz="3200">
                <a:solidFill>
                  <a:schemeClr val="tx2"/>
                </a:solidFill>
              </a:defRPr>
            </a:lvl3pPr>
            <a:lvl4pPr>
              <a:defRPr sz="2800">
                <a:solidFill>
                  <a:schemeClr val="tx2"/>
                </a:solidFill>
              </a:defRPr>
            </a:lvl4pPr>
            <a:lvl5pPr>
              <a:defRPr sz="2800">
                <a:solidFill>
                  <a:schemeClr val="tx2"/>
                </a:solidFill>
              </a:defRPr>
            </a:lvl5pPr>
          </a:lstStyle>
          <a:p>
            <a:pPr lvl="0"/>
            <a:r>
              <a:rPr lang="fi-FI" dirty="0"/>
              <a:t>Muokkaa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7" name="Päivämäärän paikkamerkki 3"/>
          <p:cNvSpPr>
            <a:spLocks noGrp="1"/>
          </p:cNvSpPr>
          <p:nvPr>
            <p:ph type="dt" sz="half" idx="2"/>
          </p:nvPr>
        </p:nvSpPr>
        <p:spPr>
          <a:xfrm>
            <a:off x="1676400" y="12712700"/>
            <a:ext cx="5484813" cy="730250"/>
          </a:xfrm>
          <a:prstGeom prst="rect">
            <a:avLst/>
          </a:prstGeom>
        </p:spPr>
        <p:txBody>
          <a:bodyPr vert="horz" lIns="91440" tIns="45720" rIns="91440" bIns="45720" rtlCol="0" anchor="ctr"/>
          <a:lstStyle>
            <a:lvl1pPr algn="l">
              <a:defRPr sz="1800">
                <a:solidFill>
                  <a:schemeClr val="bg1"/>
                </a:solidFill>
              </a:defRPr>
            </a:lvl1pPr>
          </a:lstStyle>
          <a:p>
            <a:fld id="{C0FC4EE5-A0C5-4A46-AF91-CE64D69B7770}" type="datetime1">
              <a:rPr lang="fi-FI" smtClean="0"/>
              <a:t>23.10.2026</a:t>
            </a:fld>
            <a:endParaRPr lang="fi-FI" dirty="0"/>
          </a:p>
        </p:txBody>
      </p:sp>
      <p:sp>
        <p:nvSpPr>
          <p:cNvPr id="8" name="Alatunnisteen paikkamerkki 4"/>
          <p:cNvSpPr>
            <a:spLocks noGrp="1"/>
          </p:cNvSpPr>
          <p:nvPr>
            <p:ph type="ftr" sz="quarter" idx="3"/>
          </p:nvPr>
        </p:nvSpPr>
        <p:spPr>
          <a:xfrm>
            <a:off x="8075613" y="12712700"/>
            <a:ext cx="8226425" cy="730250"/>
          </a:xfrm>
          <a:prstGeom prst="rect">
            <a:avLst/>
          </a:prstGeom>
        </p:spPr>
        <p:txBody>
          <a:bodyPr vert="horz" lIns="91440" tIns="45720" rIns="91440" bIns="45720" rtlCol="0" anchor="ctr"/>
          <a:lstStyle>
            <a:lvl1pPr algn="ctr">
              <a:defRPr sz="1800">
                <a:solidFill>
                  <a:schemeClr val="bg1"/>
                </a:solidFill>
              </a:defRPr>
            </a:lvl1pPr>
          </a:lstStyle>
          <a:p>
            <a:r>
              <a:rPr lang="fi-FI"/>
              <a:t>Esimerkiksi esityksen nimi, esittäjä</a:t>
            </a:r>
            <a:endParaRPr lang="fi-FI" dirty="0"/>
          </a:p>
        </p:txBody>
      </p:sp>
      <p:sp>
        <p:nvSpPr>
          <p:cNvPr id="9" name="Dian numeron paikkamerkki 5"/>
          <p:cNvSpPr>
            <a:spLocks noGrp="1"/>
          </p:cNvSpPr>
          <p:nvPr>
            <p:ph type="sldNum" sz="quarter" idx="4"/>
          </p:nvPr>
        </p:nvSpPr>
        <p:spPr>
          <a:xfrm>
            <a:off x="17216438" y="12712700"/>
            <a:ext cx="5484812" cy="730250"/>
          </a:xfrm>
          <a:prstGeom prst="rect">
            <a:avLst/>
          </a:prstGeom>
        </p:spPr>
        <p:txBody>
          <a:bodyPr vert="horz" lIns="91440" tIns="45720" rIns="91440" bIns="45720" rtlCol="0" anchor="ctr"/>
          <a:lstStyle>
            <a:lvl1pPr algn="r">
              <a:defRPr sz="1800">
                <a:solidFill>
                  <a:schemeClr val="bg1"/>
                </a:solidFill>
              </a:defRPr>
            </a:lvl1pPr>
          </a:lstStyle>
          <a:p>
            <a:fld id="{4F4F8806-C074-1048-BDDB-408E5170414D}" type="slidenum">
              <a:rPr lang="fi-FI" smtClean="0"/>
              <a:pPr/>
              <a:t>‹#›</a:t>
            </a:fld>
            <a:endParaRPr lang="fi-FI" dirty="0"/>
          </a:p>
        </p:txBody>
      </p:sp>
      <p:pic>
        <p:nvPicPr>
          <p:cNvPr id="11" name="Kuva 10">
            <a:extLst>
              <a:ext uri="{FF2B5EF4-FFF2-40B4-BE49-F238E27FC236}">
                <a16:creationId xmlns:a16="http://schemas.microsoft.com/office/drawing/2014/main" id="{075DB0BA-27D7-85D4-9A4E-09433043973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1545987" y="760446"/>
            <a:ext cx="2044700" cy="1295376"/>
          </a:xfrm>
          <a:prstGeom prst="rect">
            <a:avLst/>
          </a:prstGeom>
        </p:spPr>
      </p:pic>
    </p:spTree>
    <p:extLst>
      <p:ext uri="{BB962C8B-B14F-4D97-AF65-F5344CB8AC3E}">
        <p14:creationId xmlns:p14="http://schemas.microsoft.com/office/powerpoint/2010/main" val="246409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4_Otsikko_sisältö_2_väritausta">
    <p:bg>
      <p:bgPr>
        <a:solidFill>
          <a:schemeClr val="bg1"/>
        </a:solidFill>
        <a:effectLst/>
      </p:bgPr>
    </p:bg>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CDB17FD9-2C29-DC9C-FBF6-AF499BE07854}"/>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3175" y="0"/>
            <a:ext cx="24374473" cy="13717785"/>
          </a:xfrm>
          <a:prstGeom prst="rect">
            <a:avLst/>
          </a:prstGeom>
        </p:spPr>
      </p:pic>
      <p:sp>
        <p:nvSpPr>
          <p:cNvPr id="2" name="Otsikko 1"/>
          <p:cNvSpPr>
            <a:spLocks noGrp="1"/>
          </p:cNvSpPr>
          <p:nvPr>
            <p:ph type="title" hasCustomPrompt="1"/>
          </p:nvPr>
        </p:nvSpPr>
        <p:spPr>
          <a:xfrm>
            <a:off x="1675964" y="730259"/>
            <a:ext cx="19135103" cy="2651126"/>
          </a:xfrm>
        </p:spPr>
        <p:txBody>
          <a:bodyPr>
            <a:normAutofit/>
          </a:bodyPr>
          <a:lstStyle>
            <a:lvl1pPr>
              <a:defRPr sz="7200">
                <a:solidFill>
                  <a:schemeClr val="tx2"/>
                </a:solidFill>
              </a:defRPr>
            </a:lvl1pPr>
          </a:lstStyle>
          <a:p>
            <a:r>
              <a:rPr lang="fi-FI" dirty="0"/>
              <a:t>Muokkaa tekstiä naps.</a:t>
            </a:r>
          </a:p>
        </p:txBody>
      </p:sp>
      <p:sp>
        <p:nvSpPr>
          <p:cNvPr id="4" name="Tekstin paikkamerkki 3"/>
          <p:cNvSpPr>
            <a:spLocks noGrp="1"/>
          </p:cNvSpPr>
          <p:nvPr>
            <p:ph type="body" sz="quarter" idx="15" hasCustomPrompt="1"/>
          </p:nvPr>
        </p:nvSpPr>
        <p:spPr>
          <a:xfrm>
            <a:off x="1676400" y="4057650"/>
            <a:ext cx="10221347" cy="7307263"/>
          </a:xfrm>
        </p:spPr>
        <p:txBody>
          <a:bodyPr>
            <a:normAutofit/>
          </a:bodyPr>
          <a:lstStyle>
            <a:lvl1pPr>
              <a:defRPr sz="4400">
                <a:solidFill>
                  <a:schemeClr val="tx2"/>
                </a:solidFill>
              </a:defRPr>
            </a:lvl1pPr>
            <a:lvl2pPr>
              <a:defRPr sz="3600">
                <a:solidFill>
                  <a:schemeClr val="tx2"/>
                </a:solidFill>
              </a:defRPr>
            </a:lvl2pPr>
            <a:lvl3pPr>
              <a:defRPr sz="3200">
                <a:solidFill>
                  <a:schemeClr val="tx2"/>
                </a:solidFill>
              </a:defRPr>
            </a:lvl3pPr>
            <a:lvl4pPr>
              <a:defRPr sz="2800">
                <a:solidFill>
                  <a:schemeClr val="tx2"/>
                </a:solidFill>
              </a:defRPr>
            </a:lvl4pPr>
            <a:lvl5pPr>
              <a:defRPr sz="2800">
                <a:solidFill>
                  <a:schemeClr val="tx2"/>
                </a:solidFill>
              </a:defRPr>
            </a:lvl5pPr>
          </a:lstStyle>
          <a:p>
            <a:pPr lvl="0"/>
            <a:r>
              <a:rPr lang="fi-FI" dirty="0"/>
              <a:t>Muokkaa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kstin paikkamerkki 3"/>
          <p:cNvSpPr>
            <a:spLocks noGrp="1"/>
          </p:cNvSpPr>
          <p:nvPr>
            <p:ph type="body" sz="quarter" idx="16" hasCustomPrompt="1"/>
          </p:nvPr>
        </p:nvSpPr>
        <p:spPr>
          <a:xfrm>
            <a:off x="12480340" y="4057650"/>
            <a:ext cx="8330727" cy="7307263"/>
          </a:xfrm>
        </p:spPr>
        <p:txBody>
          <a:bodyPr>
            <a:normAutofit/>
          </a:bodyPr>
          <a:lstStyle>
            <a:lvl1pPr>
              <a:defRPr sz="4400">
                <a:solidFill>
                  <a:schemeClr val="tx2"/>
                </a:solidFill>
              </a:defRPr>
            </a:lvl1pPr>
            <a:lvl2pPr>
              <a:defRPr sz="3600">
                <a:solidFill>
                  <a:schemeClr val="tx2"/>
                </a:solidFill>
              </a:defRPr>
            </a:lvl2pPr>
            <a:lvl3pPr>
              <a:defRPr sz="3200">
                <a:solidFill>
                  <a:schemeClr val="tx2"/>
                </a:solidFill>
              </a:defRPr>
            </a:lvl3pPr>
            <a:lvl4pPr>
              <a:defRPr sz="2800">
                <a:solidFill>
                  <a:schemeClr val="tx2"/>
                </a:solidFill>
              </a:defRPr>
            </a:lvl4pPr>
            <a:lvl5pPr>
              <a:defRPr sz="2800">
                <a:solidFill>
                  <a:schemeClr val="tx2"/>
                </a:solidFill>
              </a:defRPr>
            </a:lvl5pPr>
          </a:lstStyle>
          <a:p>
            <a:pPr lvl="0"/>
            <a:r>
              <a:rPr lang="fi-FI" dirty="0"/>
              <a:t>Muokkaa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7" name="Päivämäärän paikkamerkki 3"/>
          <p:cNvSpPr>
            <a:spLocks noGrp="1"/>
          </p:cNvSpPr>
          <p:nvPr>
            <p:ph type="dt" sz="half" idx="2"/>
          </p:nvPr>
        </p:nvSpPr>
        <p:spPr>
          <a:xfrm>
            <a:off x="1676400" y="12712700"/>
            <a:ext cx="5484813" cy="730250"/>
          </a:xfrm>
          <a:prstGeom prst="rect">
            <a:avLst/>
          </a:prstGeom>
        </p:spPr>
        <p:txBody>
          <a:bodyPr vert="horz" lIns="91440" tIns="45720" rIns="91440" bIns="45720" rtlCol="0" anchor="ctr"/>
          <a:lstStyle>
            <a:lvl1pPr algn="l">
              <a:defRPr sz="1800">
                <a:solidFill>
                  <a:schemeClr val="tx1"/>
                </a:solidFill>
              </a:defRPr>
            </a:lvl1pPr>
          </a:lstStyle>
          <a:p>
            <a:fld id="{C0FC4EE5-A0C5-4A46-AF91-CE64D69B7770}" type="datetime1">
              <a:rPr lang="fi-FI" smtClean="0"/>
              <a:pPr/>
              <a:t>23.10.2026</a:t>
            </a:fld>
            <a:endParaRPr lang="fi-FI" dirty="0"/>
          </a:p>
        </p:txBody>
      </p:sp>
      <p:sp>
        <p:nvSpPr>
          <p:cNvPr id="8" name="Alatunnisteen paikkamerkki 4"/>
          <p:cNvSpPr>
            <a:spLocks noGrp="1"/>
          </p:cNvSpPr>
          <p:nvPr>
            <p:ph type="ftr" sz="quarter" idx="3"/>
          </p:nvPr>
        </p:nvSpPr>
        <p:spPr>
          <a:xfrm>
            <a:off x="8075613" y="12712700"/>
            <a:ext cx="8226425" cy="730250"/>
          </a:xfrm>
          <a:prstGeom prst="rect">
            <a:avLst/>
          </a:prstGeom>
        </p:spPr>
        <p:txBody>
          <a:bodyPr vert="horz" lIns="91440" tIns="45720" rIns="91440" bIns="45720" rtlCol="0" anchor="ctr"/>
          <a:lstStyle>
            <a:lvl1pPr algn="ctr">
              <a:defRPr sz="1800">
                <a:solidFill>
                  <a:schemeClr val="tx1"/>
                </a:solidFill>
              </a:defRPr>
            </a:lvl1pPr>
          </a:lstStyle>
          <a:p>
            <a:r>
              <a:rPr lang="fi-FI"/>
              <a:t>Esimerkiksi esityksen nimi, esittäjä</a:t>
            </a:r>
            <a:endParaRPr lang="fi-FI" dirty="0"/>
          </a:p>
        </p:txBody>
      </p:sp>
      <p:sp>
        <p:nvSpPr>
          <p:cNvPr id="9" name="Dian numeron paikkamerkki 5"/>
          <p:cNvSpPr>
            <a:spLocks noGrp="1"/>
          </p:cNvSpPr>
          <p:nvPr>
            <p:ph type="sldNum" sz="quarter" idx="4"/>
          </p:nvPr>
        </p:nvSpPr>
        <p:spPr>
          <a:xfrm>
            <a:off x="17216438" y="12712700"/>
            <a:ext cx="5484812" cy="730250"/>
          </a:xfrm>
          <a:prstGeom prst="rect">
            <a:avLst/>
          </a:prstGeom>
        </p:spPr>
        <p:txBody>
          <a:bodyPr vert="horz" lIns="91440" tIns="45720" rIns="91440" bIns="45720" rtlCol="0" anchor="ctr"/>
          <a:lstStyle>
            <a:lvl1pPr algn="r">
              <a:defRPr sz="1800">
                <a:solidFill>
                  <a:schemeClr val="tx1"/>
                </a:solidFill>
              </a:defRPr>
            </a:lvl1pPr>
          </a:lstStyle>
          <a:p>
            <a:fld id="{4F4F8806-C074-1048-BDDB-408E5170414D}" type="slidenum">
              <a:rPr lang="fi-FI" smtClean="0"/>
              <a:pPr/>
              <a:t>‹#›</a:t>
            </a:fld>
            <a:endParaRPr lang="fi-FI" dirty="0"/>
          </a:p>
        </p:txBody>
      </p:sp>
      <p:pic>
        <p:nvPicPr>
          <p:cNvPr id="11" name="Kuva 10">
            <a:extLst>
              <a:ext uri="{FF2B5EF4-FFF2-40B4-BE49-F238E27FC236}">
                <a16:creationId xmlns:a16="http://schemas.microsoft.com/office/drawing/2014/main" id="{075DB0BA-27D7-85D4-9A4E-09433043973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1545987" y="760446"/>
            <a:ext cx="2044700" cy="1295376"/>
          </a:xfrm>
          <a:prstGeom prst="rect">
            <a:avLst/>
          </a:prstGeom>
        </p:spPr>
      </p:pic>
    </p:spTree>
    <p:extLst>
      <p:ext uri="{BB962C8B-B14F-4D97-AF65-F5344CB8AC3E}">
        <p14:creationId xmlns:p14="http://schemas.microsoft.com/office/powerpoint/2010/main" val="3324290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tsikko_sisältö_kuva">
    <p:spTree>
      <p:nvGrpSpPr>
        <p:cNvPr id="1" name=""/>
        <p:cNvGrpSpPr/>
        <p:nvPr/>
      </p:nvGrpSpPr>
      <p:grpSpPr>
        <a:xfrm>
          <a:off x="0" y="0"/>
          <a:ext cx="0" cy="0"/>
          <a:chOff x="0" y="0"/>
          <a:chExt cx="0" cy="0"/>
        </a:xfrm>
      </p:grpSpPr>
      <p:sp>
        <p:nvSpPr>
          <p:cNvPr id="32" name="Picture Placeholder 13"/>
          <p:cNvSpPr>
            <a:spLocks noGrp="1"/>
          </p:cNvSpPr>
          <p:nvPr>
            <p:ph type="pic" sz="quarter" idx="14"/>
          </p:nvPr>
        </p:nvSpPr>
        <p:spPr>
          <a:xfrm>
            <a:off x="13864281" y="4057650"/>
            <a:ext cx="8837405" cy="7307575"/>
          </a:xfrm>
          <a:effectLst/>
        </p:spPr>
        <p:txBody>
          <a:bodyPr>
            <a:normAutofit/>
          </a:bodyPr>
          <a:lstStyle>
            <a:lvl1pPr marL="0" indent="0">
              <a:buNone/>
              <a:defRPr sz="4200" b="0" i="0">
                <a:ln>
                  <a:noFill/>
                </a:ln>
                <a:solidFill>
                  <a:schemeClr val="bg1">
                    <a:lumMod val="85000"/>
                  </a:schemeClr>
                </a:solidFill>
                <a:latin typeface="Calibri Normaali" charset="0"/>
                <a:ea typeface="Calibri Normaali" charset="0"/>
                <a:cs typeface="Calibri Normaali" charset="0"/>
              </a:defRPr>
            </a:lvl1pPr>
          </a:lstStyle>
          <a:p>
            <a:r>
              <a:rPr lang="fi-FI"/>
              <a:t>Lisää kuva napsauttamalla kuvaketta</a:t>
            </a:r>
            <a:endParaRPr lang="en-US" dirty="0"/>
          </a:p>
        </p:txBody>
      </p:sp>
      <p:sp>
        <p:nvSpPr>
          <p:cNvPr id="2" name="Otsikko 1"/>
          <p:cNvSpPr>
            <a:spLocks noGrp="1"/>
          </p:cNvSpPr>
          <p:nvPr>
            <p:ph type="title" hasCustomPrompt="1"/>
          </p:nvPr>
        </p:nvSpPr>
        <p:spPr/>
        <p:txBody>
          <a:bodyPr>
            <a:normAutofit/>
          </a:bodyPr>
          <a:lstStyle>
            <a:lvl1pPr>
              <a:defRPr sz="7200"/>
            </a:lvl1pPr>
          </a:lstStyle>
          <a:p>
            <a:r>
              <a:rPr lang="fi-FI" dirty="0"/>
              <a:t>Muokkaa tekstiä naps.</a:t>
            </a:r>
          </a:p>
        </p:txBody>
      </p:sp>
      <p:sp>
        <p:nvSpPr>
          <p:cNvPr id="4" name="Tekstin paikkamerkki 3"/>
          <p:cNvSpPr>
            <a:spLocks noGrp="1"/>
          </p:cNvSpPr>
          <p:nvPr>
            <p:ph type="body" sz="quarter" idx="15" hasCustomPrompt="1"/>
          </p:nvPr>
        </p:nvSpPr>
        <p:spPr>
          <a:xfrm>
            <a:off x="1676399" y="4057650"/>
            <a:ext cx="11570043" cy="7307263"/>
          </a:xfrm>
        </p:spPr>
        <p:txBody>
          <a:bodyPr>
            <a:normAutofit/>
          </a:bodyPr>
          <a:lstStyle>
            <a:lvl1pPr>
              <a:defRPr sz="4400"/>
            </a:lvl1pPr>
            <a:lvl2pPr>
              <a:defRPr sz="3600"/>
            </a:lvl2pPr>
            <a:lvl3pPr>
              <a:defRPr sz="3200"/>
            </a:lvl3pPr>
            <a:lvl4pPr>
              <a:defRPr sz="2800"/>
            </a:lvl4pPr>
            <a:lvl5pPr>
              <a:defRPr sz="2800"/>
            </a:lvl5pPr>
          </a:lstStyle>
          <a:p>
            <a:pPr lvl="0"/>
            <a:r>
              <a:rPr lang="fi-FI" dirty="0"/>
              <a:t>Muokkaa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Päivämäärän paikkamerkki 3"/>
          <p:cNvSpPr>
            <a:spLocks noGrp="1"/>
          </p:cNvSpPr>
          <p:nvPr>
            <p:ph type="dt" sz="half" idx="2"/>
          </p:nvPr>
        </p:nvSpPr>
        <p:spPr>
          <a:xfrm>
            <a:off x="1676400" y="12712700"/>
            <a:ext cx="5484813" cy="730250"/>
          </a:xfrm>
          <a:prstGeom prst="rect">
            <a:avLst/>
          </a:prstGeom>
        </p:spPr>
        <p:txBody>
          <a:bodyPr vert="horz" lIns="91440" tIns="45720" rIns="91440" bIns="45720" rtlCol="0" anchor="ctr"/>
          <a:lstStyle>
            <a:lvl1pPr algn="l">
              <a:defRPr sz="1800">
                <a:solidFill>
                  <a:schemeClr val="tx1">
                    <a:tint val="75000"/>
                  </a:schemeClr>
                </a:solidFill>
              </a:defRPr>
            </a:lvl1pPr>
          </a:lstStyle>
          <a:p>
            <a:fld id="{E5DC343A-E80F-C94E-8306-03498FB2E6C6}" type="datetime1">
              <a:rPr lang="fi-FI" smtClean="0"/>
              <a:t>23.10.2026</a:t>
            </a:fld>
            <a:endParaRPr lang="fi-FI" dirty="0"/>
          </a:p>
        </p:txBody>
      </p:sp>
      <p:sp>
        <p:nvSpPr>
          <p:cNvPr id="6" name="Alatunnisteen paikkamerkki 4"/>
          <p:cNvSpPr>
            <a:spLocks noGrp="1"/>
          </p:cNvSpPr>
          <p:nvPr>
            <p:ph type="ftr" sz="quarter" idx="3"/>
          </p:nvPr>
        </p:nvSpPr>
        <p:spPr>
          <a:xfrm>
            <a:off x="8075613" y="12712700"/>
            <a:ext cx="8226425" cy="730250"/>
          </a:xfrm>
          <a:prstGeom prst="rect">
            <a:avLst/>
          </a:prstGeom>
        </p:spPr>
        <p:txBody>
          <a:bodyPr vert="horz" lIns="91440" tIns="45720" rIns="91440" bIns="45720" rtlCol="0" anchor="ctr"/>
          <a:lstStyle>
            <a:lvl1pPr algn="ctr">
              <a:defRPr sz="1800">
                <a:solidFill>
                  <a:schemeClr val="tx1">
                    <a:tint val="75000"/>
                  </a:schemeClr>
                </a:solidFill>
              </a:defRPr>
            </a:lvl1pPr>
          </a:lstStyle>
          <a:p>
            <a:r>
              <a:rPr lang="fi-FI"/>
              <a:t>Esimerkiksi esityksen nimi, esittäjä</a:t>
            </a:r>
            <a:endParaRPr lang="fi-FI" dirty="0"/>
          </a:p>
        </p:txBody>
      </p:sp>
      <p:sp>
        <p:nvSpPr>
          <p:cNvPr id="7" name="Dian numeron paikkamerkki 5"/>
          <p:cNvSpPr>
            <a:spLocks noGrp="1"/>
          </p:cNvSpPr>
          <p:nvPr>
            <p:ph type="sldNum" sz="quarter" idx="4"/>
          </p:nvPr>
        </p:nvSpPr>
        <p:spPr>
          <a:xfrm>
            <a:off x="17216438" y="12712700"/>
            <a:ext cx="5484812" cy="730250"/>
          </a:xfrm>
          <a:prstGeom prst="rect">
            <a:avLst/>
          </a:prstGeom>
        </p:spPr>
        <p:txBody>
          <a:bodyPr vert="horz" lIns="91440" tIns="45720" rIns="91440" bIns="45720" rtlCol="0" anchor="ctr"/>
          <a:lstStyle>
            <a:lvl1pPr algn="r">
              <a:defRPr sz="1800">
                <a:solidFill>
                  <a:schemeClr val="tx1">
                    <a:tint val="75000"/>
                  </a:schemeClr>
                </a:solidFill>
              </a:defRPr>
            </a:lvl1pPr>
          </a:lstStyle>
          <a:p>
            <a:fld id="{4F4F8806-C074-1048-BDDB-408E5170414D}" type="slidenum">
              <a:rPr lang="fi-FI" smtClean="0"/>
              <a:pPr/>
              <a:t>‹#›</a:t>
            </a:fld>
            <a:endParaRPr lang="fi-FI"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tsikko_kuva_sisältö">
    <p:spTree>
      <p:nvGrpSpPr>
        <p:cNvPr id="1" name=""/>
        <p:cNvGrpSpPr/>
        <p:nvPr/>
      </p:nvGrpSpPr>
      <p:grpSpPr>
        <a:xfrm>
          <a:off x="0" y="0"/>
          <a:ext cx="0" cy="0"/>
          <a:chOff x="0" y="0"/>
          <a:chExt cx="0" cy="0"/>
        </a:xfrm>
      </p:grpSpPr>
      <p:sp>
        <p:nvSpPr>
          <p:cNvPr id="3" name="Picture Placeholder 13"/>
          <p:cNvSpPr>
            <a:spLocks noGrp="1"/>
          </p:cNvSpPr>
          <p:nvPr>
            <p:ph type="pic" sz="quarter" idx="14"/>
          </p:nvPr>
        </p:nvSpPr>
        <p:spPr>
          <a:xfrm>
            <a:off x="1758462" y="3845170"/>
            <a:ext cx="13809784" cy="7786445"/>
          </a:xfrm>
          <a:effectLst/>
        </p:spPr>
        <p:txBody>
          <a:bodyPr>
            <a:normAutofit/>
          </a:bodyPr>
          <a:lstStyle>
            <a:lvl1pPr marL="0" indent="0">
              <a:buNone/>
              <a:defRPr sz="4200" b="0" i="0">
                <a:ln>
                  <a:noFill/>
                </a:ln>
                <a:solidFill>
                  <a:schemeClr val="bg1">
                    <a:lumMod val="85000"/>
                  </a:schemeClr>
                </a:solidFill>
                <a:latin typeface="Calibri Normaali" charset="0"/>
                <a:ea typeface="Calibri Normaali" charset="0"/>
                <a:cs typeface="Calibri Normaali" charset="0"/>
              </a:defRPr>
            </a:lvl1pPr>
          </a:lstStyle>
          <a:p>
            <a:r>
              <a:rPr lang="fi-FI"/>
              <a:t>Lisää kuva napsauttamalla kuvaketta</a:t>
            </a:r>
            <a:endParaRPr lang="en-US" dirty="0"/>
          </a:p>
        </p:txBody>
      </p:sp>
      <p:sp>
        <p:nvSpPr>
          <p:cNvPr id="2" name="Otsikko 1"/>
          <p:cNvSpPr>
            <a:spLocks noGrp="1"/>
          </p:cNvSpPr>
          <p:nvPr>
            <p:ph type="title" hasCustomPrompt="1"/>
          </p:nvPr>
        </p:nvSpPr>
        <p:spPr/>
        <p:txBody>
          <a:bodyPr/>
          <a:lstStyle/>
          <a:p>
            <a:r>
              <a:rPr lang="fi-FI" dirty="0"/>
              <a:t>Muokkaa tekstiä naps.</a:t>
            </a:r>
          </a:p>
        </p:txBody>
      </p:sp>
      <p:sp>
        <p:nvSpPr>
          <p:cNvPr id="4" name="Tekstin paikkamerkki 3"/>
          <p:cNvSpPr>
            <a:spLocks noGrp="1"/>
          </p:cNvSpPr>
          <p:nvPr>
            <p:ph type="body" sz="quarter" idx="15" hasCustomPrompt="1"/>
          </p:nvPr>
        </p:nvSpPr>
        <p:spPr>
          <a:xfrm>
            <a:off x="16137923" y="3845169"/>
            <a:ext cx="6563763" cy="7786445"/>
          </a:xfrm>
        </p:spPr>
        <p:txBody>
          <a:bodyPr anchor="ctr"/>
          <a:lstStyle/>
          <a:p>
            <a:pPr lvl="0"/>
            <a:r>
              <a:rPr lang="fi-FI" dirty="0"/>
              <a:t>Muokkaa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Päivämäärän paikkamerkki 3"/>
          <p:cNvSpPr>
            <a:spLocks noGrp="1"/>
          </p:cNvSpPr>
          <p:nvPr>
            <p:ph type="dt" sz="half" idx="2"/>
          </p:nvPr>
        </p:nvSpPr>
        <p:spPr>
          <a:xfrm>
            <a:off x="1676400" y="12712700"/>
            <a:ext cx="5484813" cy="730250"/>
          </a:xfrm>
          <a:prstGeom prst="rect">
            <a:avLst/>
          </a:prstGeom>
        </p:spPr>
        <p:txBody>
          <a:bodyPr vert="horz" lIns="91440" tIns="45720" rIns="91440" bIns="45720" rtlCol="0" anchor="ctr"/>
          <a:lstStyle>
            <a:lvl1pPr algn="l">
              <a:defRPr sz="1800">
                <a:solidFill>
                  <a:schemeClr val="tx1">
                    <a:tint val="75000"/>
                  </a:schemeClr>
                </a:solidFill>
              </a:defRPr>
            </a:lvl1pPr>
          </a:lstStyle>
          <a:p>
            <a:fld id="{3F5D27C4-A418-324A-BAE7-1179D083833B}" type="datetime1">
              <a:rPr lang="fi-FI" smtClean="0"/>
              <a:t>23.10.2026</a:t>
            </a:fld>
            <a:endParaRPr lang="fi-FI" dirty="0"/>
          </a:p>
        </p:txBody>
      </p:sp>
      <p:sp>
        <p:nvSpPr>
          <p:cNvPr id="6" name="Alatunnisteen paikkamerkki 4"/>
          <p:cNvSpPr>
            <a:spLocks noGrp="1"/>
          </p:cNvSpPr>
          <p:nvPr>
            <p:ph type="ftr" sz="quarter" idx="3"/>
          </p:nvPr>
        </p:nvSpPr>
        <p:spPr>
          <a:xfrm>
            <a:off x="8075613" y="12712700"/>
            <a:ext cx="8226425" cy="730250"/>
          </a:xfrm>
          <a:prstGeom prst="rect">
            <a:avLst/>
          </a:prstGeom>
        </p:spPr>
        <p:txBody>
          <a:bodyPr vert="horz" lIns="91440" tIns="45720" rIns="91440" bIns="45720" rtlCol="0" anchor="ctr"/>
          <a:lstStyle>
            <a:lvl1pPr algn="ctr">
              <a:defRPr sz="1800">
                <a:solidFill>
                  <a:schemeClr val="tx1">
                    <a:tint val="75000"/>
                  </a:schemeClr>
                </a:solidFill>
              </a:defRPr>
            </a:lvl1pPr>
          </a:lstStyle>
          <a:p>
            <a:r>
              <a:rPr lang="fi-FI"/>
              <a:t>Esimerkiksi esityksen nimi, esittäjä</a:t>
            </a:r>
            <a:endParaRPr lang="fi-FI" dirty="0"/>
          </a:p>
        </p:txBody>
      </p:sp>
      <p:sp>
        <p:nvSpPr>
          <p:cNvPr id="7" name="Dian numeron paikkamerkki 5"/>
          <p:cNvSpPr>
            <a:spLocks noGrp="1"/>
          </p:cNvSpPr>
          <p:nvPr>
            <p:ph type="sldNum" sz="quarter" idx="4"/>
          </p:nvPr>
        </p:nvSpPr>
        <p:spPr>
          <a:xfrm>
            <a:off x="17216438" y="12712700"/>
            <a:ext cx="5484812" cy="730250"/>
          </a:xfrm>
          <a:prstGeom prst="rect">
            <a:avLst/>
          </a:prstGeom>
        </p:spPr>
        <p:txBody>
          <a:bodyPr vert="horz" lIns="91440" tIns="45720" rIns="91440" bIns="45720" rtlCol="0" anchor="ctr"/>
          <a:lstStyle>
            <a:lvl1pPr algn="r">
              <a:defRPr sz="1800">
                <a:solidFill>
                  <a:schemeClr val="tx1">
                    <a:tint val="75000"/>
                  </a:schemeClr>
                </a:solidFill>
              </a:defRPr>
            </a:lvl1pPr>
          </a:lstStyle>
          <a:p>
            <a:fld id="{4F4F8806-C074-1048-BDDB-408E5170414D}" type="slidenum">
              <a:rPr lang="fi-FI" smtClean="0"/>
              <a:pPr/>
              <a:t>‹#›</a:t>
            </a:fld>
            <a:endParaRPr lang="fi-FI" dirty="0"/>
          </a:p>
        </p:txBody>
      </p:sp>
    </p:spTree>
    <p:extLst>
      <p:ext uri="{BB962C8B-B14F-4D97-AF65-F5344CB8AC3E}">
        <p14:creationId xmlns:p14="http://schemas.microsoft.com/office/powerpoint/2010/main" val="1599893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isältö_kuva_lopetus">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F18BAD68-13FA-0230-4C19-058BB0BDC965}"/>
              </a:ext>
            </a:extLst>
          </p:cNvPr>
          <p:cNvSpPr/>
          <p:nvPr userDrawn="1"/>
        </p:nvSpPr>
        <p:spPr>
          <a:xfrm>
            <a:off x="17403229" y="0"/>
            <a:ext cx="6974421" cy="13716000"/>
          </a:xfrm>
          <a:prstGeom prst="rect">
            <a:avLst/>
          </a:prstGeom>
          <a:solidFill>
            <a:srgbClr val="D9E5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2" name="Otsikko 1"/>
          <p:cNvSpPr>
            <a:spLocks noGrp="1"/>
          </p:cNvSpPr>
          <p:nvPr>
            <p:ph type="title" hasCustomPrompt="1"/>
          </p:nvPr>
        </p:nvSpPr>
        <p:spPr>
          <a:xfrm>
            <a:off x="1675965" y="730259"/>
            <a:ext cx="14745136" cy="2651126"/>
          </a:xfrm>
        </p:spPr>
        <p:txBody>
          <a:bodyPr anchor="b">
            <a:normAutofit/>
          </a:bodyPr>
          <a:lstStyle>
            <a:lvl1pPr>
              <a:defRPr sz="9600"/>
            </a:lvl1pPr>
          </a:lstStyle>
          <a:p>
            <a:r>
              <a:rPr lang="fi-FI" dirty="0"/>
              <a:t>Muokkaa tekstiä naps.</a:t>
            </a:r>
          </a:p>
        </p:txBody>
      </p:sp>
      <p:sp>
        <p:nvSpPr>
          <p:cNvPr id="7" name="Tekstin paikkamerkki 3"/>
          <p:cNvSpPr>
            <a:spLocks noGrp="1"/>
          </p:cNvSpPr>
          <p:nvPr>
            <p:ph type="body" sz="quarter" idx="15" hasCustomPrompt="1"/>
          </p:nvPr>
        </p:nvSpPr>
        <p:spPr>
          <a:xfrm>
            <a:off x="1676400" y="3756569"/>
            <a:ext cx="14744702" cy="2834633"/>
          </a:xfrm>
        </p:spPr>
        <p:txBody>
          <a:bodyPr>
            <a:normAutofit/>
          </a:bodyPr>
          <a:lstStyle>
            <a:lvl1pPr marL="0" indent="0" algn="l">
              <a:buNone/>
              <a:defRPr sz="4000"/>
            </a:lvl1pPr>
            <a:lvl2pPr marL="914217" indent="0" algn="l">
              <a:buNone/>
              <a:defRPr sz="3200"/>
            </a:lvl2pPr>
            <a:lvl3pPr marL="1828434" indent="0" algn="l">
              <a:buNone/>
              <a:defRPr sz="2800"/>
            </a:lvl3pPr>
            <a:lvl4pPr marL="2742651" indent="0" algn="l">
              <a:buNone/>
              <a:defRPr sz="2400"/>
            </a:lvl4pPr>
            <a:lvl5pPr marL="3656868" indent="0" algn="l">
              <a:buNone/>
              <a:defRPr sz="2400"/>
            </a:lvl5pPr>
          </a:lstStyle>
          <a:p>
            <a:pPr lvl="0"/>
            <a:r>
              <a:rPr lang="fi-FI" dirty="0"/>
              <a:t>Muokkaa tekstiä naps.</a:t>
            </a:r>
          </a:p>
        </p:txBody>
      </p:sp>
      <p:pic>
        <p:nvPicPr>
          <p:cNvPr id="5" name="Kuva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65374" y="11658624"/>
            <a:ext cx="2044700" cy="1295376"/>
          </a:xfrm>
          <a:prstGeom prst="rect">
            <a:avLst/>
          </a:prstGeom>
        </p:spPr>
      </p:pic>
      <p:sp>
        <p:nvSpPr>
          <p:cNvPr id="11" name="Shape 2617"/>
          <p:cNvSpPr/>
          <p:nvPr/>
        </p:nvSpPr>
        <p:spPr>
          <a:xfrm>
            <a:off x="20391531" y="10347691"/>
            <a:ext cx="1054522" cy="862886"/>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dirty="0">
              <a:latin typeface="Calibri Normaali" charset="0"/>
              <a:ea typeface="Calibri Normaali" charset="0"/>
              <a:cs typeface="Calibri Normaali" charset="0"/>
            </a:endParaRPr>
          </a:p>
        </p:txBody>
      </p:sp>
      <p:sp>
        <p:nvSpPr>
          <p:cNvPr id="14" name="Shape 2934"/>
          <p:cNvSpPr/>
          <p:nvPr/>
        </p:nvSpPr>
        <p:spPr>
          <a:xfrm>
            <a:off x="20521017" y="2216377"/>
            <a:ext cx="724340" cy="995966"/>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dirty="0">
              <a:latin typeface="Calibri Normaali" charset="0"/>
              <a:ea typeface="Calibri Normaali" charset="0"/>
              <a:cs typeface="Calibri Normaali" charset="0"/>
            </a:endParaRPr>
          </a:p>
        </p:txBody>
      </p:sp>
      <p:sp>
        <p:nvSpPr>
          <p:cNvPr id="17" name="Shape 2715"/>
          <p:cNvSpPr/>
          <p:nvPr/>
        </p:nvSpPr>
        <p:spPr>
          <a:xfrm>
            <a:off x="20470677" y="6319451"/>
            <a:ext cx="825019" cy="825019"/>
          </a:xfrm>
          <a:custGeom>
            <a:avLst/>
            <a:gdLst/>
            <a:ahLst/>
            <a:cxnLst>
              <a:cxn ang="0">
                <a:pos x="wd2" y="hd2"/>
              </a:cxn>
              <a:cxn ang="5400000">
                <a:pos x="wd2" y="hd2"/>
              </a:cxn>
              <a:cxn ang="10800000">
                <a:pos x="wd2" y="hd2"/>
              </a:cxn>
              <a:cxn ang="16200000">
                <a:pos x="wd2" y="hd2"/>
              </a:cxn>
            </a:cxnLst>
            <a:rect l="0" t="0" r="r" b="b"/>
            <a:pathLst>
              <a:path w="21600" h="21600" extrusionOk="0">
                <a:moveTo>
                  <a:pt x="15709" y="21600"/>
                </a:moveTo>
                <a:lnTo>
                  <a:pt x="17673" y="21600"/>
                </a:lnTo>
                <a:lnTo>
                  <a:pt x="17673" y="20618"/>
                </a:lnTo>
                <a:lnTo>
                  <a:pt x="15709" y="20618"/>
                </a:lnTo>
                <a:cubicBezTo>
                  <a:pt x="15709" y="20618"/>
                  <a:pt x="15709" y="21600"/>
                  <a:pt x="15709" y="21600"/>
                </a:cubicBezTo>
                <a:close/>
                <a:moveTo>
                  <a:pt x="11782" y="21600"/>
                </a:moveTo>
                <a:lnTo>
                  <a:pt x="13745" y="21600"/>
                </a:lnTo>
                <a:lnTo>
                  <a:pt x="13745" y="20618"/>
                </a:lnTo>
                <a:lnTo>
                  <a:pt x="11782" y="20618"/>
                </a:lnTo>
                <a:cubicBezTo>
                  <a:pt x="11782" y="20618"/>
                  <a:pt x="11782" y="21600"/>
                  <a:pt x="11782" y="21600"/>
                </a:cubicBezTo>
                <a:close/>
                <a:moveTo>
                  <a:pt x="7855" y="982"/>
                </a:moveTo>
                <a:lnTo>
                  <a:pt x="9818" y="982"/>
                </a:lnTo>
                <a:lnTo>
                  <a:pt x="9818" y="0"/>
                </a:lnTo>
                <a:lnTo>
                  <a:pt x="7855" y="0"/>
                </a:lnTo>
                <a:cubicBezTo>
                  <a:pt x="7855" y="0"/>
                  <a:pt x="7855" y="982"/>
                  <a:pt x="7855" y="982"/>
                </a:cubicBezTo>
                <a:close/>
                <a:moveTo>
                  <a:pt x="11782" y="982"/>
                </a:moveTo>
                <a:lnTo>
                  <a:pt x="13745" y="982"/>
                </a:lnTo>
                <a:lnTo>
                  <a:pt x="13745" y="0"/>
                </a:lnTo>
                <a:lnTo>
                  <a:pt x="11782" y="0"/>
                </a:lnTo>
                <a:cubicBezTo>
                  <a:pt x="11782" y="0"/>
                  <a:pt x="11782" y="982"/>
                  <a:pt x="11782" y="982"/>
                </a:cubicBezTo>
                <a:close/>
                <a:moveTo>
                  <a:pt x="15709" y="982"/>
                </a:moveTo>
                <a:lnTo>
                  <a:pt x="17673" y="982"/>
                </a:lnTo>
                <a:lnTo>
                  <a:pt x="17673" y="0"/>
                </a:lnTo>
                <a:lnTo>
                  <a:pt x="15709" y="0"/>
                </a:lnTo>
                <a:cubicBezTo>
                  <a:pt x="15709" y="0"/>
                  <a:pt x="15709" y="982"/>
                  <a:pt x="15709" y="982"/>
                </a:cubicBezTo>
                <a:close/>
                <a:moveTo>
                  <a:pt x="19636" y="20346"/>
                </a:moveTo>
                <a:lnTo>
                  <a:pt x="19636" y="21420"/>
                </a:lnTo>
                <a:cubicBezTo>
                  <a:pt x="20470" y="21123"/>
                  <a:pt x="21128" y="20467"/>
                  <a:pt x="21426" y="19636"/>
                </a:cubicBezTo>
                <a:lnTo>
                  <a:pt x="20350" y="19636"/>
                </a:lnTo>
                <a:cubicBezTo>
                  <a:pt x="20177" y="19929"/>
                  <a:pt x="19931" y="20174"/>
                  <a:pt x="19636" y="20346"/>
                </a:cubicBezTo>
                <a:moveTo>
                  <a:pt x="20618" y="5891"/>
                </a:moveTo>
                <a:lnTo>
                  <a:pt x="21600" y="5891"/>
                </a:lnTo>
                <a:lnTo>
                  <a:pt x="21600" y="3927"/>
                </a:lnTo>
                <a:lnTo>
                  <a:pt x="20618" y="3927"/>
                </a:lnTo>
                <a:cubicBezTo>
                  <a:pt x="20618" y="3927"/>
                  <a:pt x="20618" y="5891"/>
                  <a:pt x="20618" y="5891"/>
                </a:cubicBezTo>
                <a:close/>
                <a:moveTo>
                  <a:pt x="20618" y="9818"/>
                </a:moveTo>
                <a:lnTo>
                  <a:pt x="21600" y="9818"/>
                </a:lnTo>
                <a:lnTo>
                  <a:pt x="21600" y="7855"/>
                </a:lnTo>
                <a:lnTo>
                  <a:pt x="20618" y="7855"/>
                </a:lnTo>
                <a:cubicBezTo>
                  <a:pt x="20618" y="7855"/>
                  <a:pt x="20618" y="9818"/>
                  <a:pt x="20618" y="9818"/>
                </a:cubicBezTo>
                <a:close/>
                <a:moveTo>
                  <a:pt x="20618" y="13745"/>
                </a:moveTo>
                <a:lnTo>
                  <a:pt x="21600" y="13745"/>
                </a:lnTo>
                <a:lnTo>
                  <a:pt x="21600" y="11782"/>
                </a:lnTo>
                <a:lnTo>
                  <a:pt x="20618" y="11782"/>
                </a:lnTo>
                <a:cubicBezTo>
                  <a:pt x="20618" y="11782"/>
                  <a:pt x="20618" y="13745"/>
                  <a:pt x="20618" y="13745"/>
                </a:cubicBezTo>
                <a:close/>
                <a:moveTo>
                  <a:pt x="20618" y="17673"/>
                </a:moveTo>
                <a:lnTo>
                  <a:pt x="21600" y="17673"/>
                </a:lnTo>
                <a:lnTo>
                  <a:pt x="21600" y="15709"/>
                </a:lnTo>
                <a:lnTo>
                  <a:pt x="20618" y="15709"/>
                </a:lnTo>
                <a:cubicBezTo>
                  <a:pt x="20618" y="15709"/>
                  <a:pt x="20618" y="17673"/>
                  <a:pt x="20618" y="17673"/>
                </a:cubicBezTo>
                <a:close/>
                <a:moveTo>
                  <a:pt x="1250" y="19636"/>
                </a:moveTo>
                <a:lnTo>
                  <a:pt x="175" y="19636"/>
                </a:lnTo>
                <a:cubicBezTo>
                  <a:pt x="472" y="20467"/>
                  <a:pt x="1130" y="21123"/>
                  <a:pt x="1964" y="21420"/>
                </a:cubicBezTo>
                <a:lnTo>
                  <a:pt x="1964" y="20346"/>
                </a:lnTo>
                <a:cubicBezTo>
                  <a:pt x="1669" y="20174"/>
                  <a:pt x="1423" y="19929"/>
                  <a:pt x="1250" y="19636"/>
                </a:cubicBezTo>
                <a:moveTo>
                  <a:pt x="20350" y="1964"/>
                </a:moveTo>
                <a:lnTo>
                  <a:pt x="21426" y="1964"/>
                </a:lnTo>
                <a:cubicBezTo>
                  <a:pt x="21128" y="1133"/>
                  <a:pt x="20470" y="477"/>
                  <a:pt x="19636" y="180"/>
                </a:cubicBezTo>
                <a:lnTo>
                  <a:pt x="19636" y="1254"/>
                </a:lnTo>
                <a:cubicBezTo>
                  <a:pt x="19931" y="1426"/>
                  <a:pt x="20177" y="1670"/>
                  <a:pt x="20350" y="1964"/>
                </a:cubicBezTo>
                <a:moveTo>
                  <a:pt x="982" y="15709"/>
                </a:moveTo>
                <a:lnTo>
                  <a:pt x="0" y="15709"/>
                </a:lnTo>
                <a:lnTo>
                  <a:pt x="0" y="17673"/>
                </a:lnTo>
                <a:lnTo>
                  <a:pt x="982" y="17673"/>
                </a:lnTo>
                <a:cubicBezTo>
                  <a:pt x="982" y="17673"/>
                  <a:pt x="982" y="15709"/>
                  <a:pt x="982" y="15709"/>
                </a:cubicBezTo>
                <a:close/>
                <a:moveTo>
                  <a:pt x="982" y="7855"/>
                </a:moveTo>
                <a:lnTo>
                  <a:pt x="0" y="7855"/>
                </a:lnTo>
                <a:lnTo>
                  <a:pt x="0" y="9818"/>
                </a:lnTo>
                <a:lnTo>
                  <a:pt x="982" y="9818"/>
                </a:lnTo>
                <a:cubicBezTo>
                  <a:pt x="982" y="9818"/>
                  <a:pt x="982" y="7855"/>
                  <a:pt x="982" y="7855"/>
                </a:cubicBezTo>
                <a:close/>
                <a:moveTo>
                  <a:pt x="982" y="3927"/>
                </a:moveTo>
                <a:lnTo>
                  <a:pt x="0" y="3927"/>
                </a:lnTo>
                <a:lnTo>
                  <a:pt x="0" y="5891"/>
                </a:lnTo>
                <a:lnTo>
                  <a:pt x="982" y="5891"/>
                </a:lnTo>
                <a:cubicBezTo>
                  <a:pt x="982" y="5891"/>
                  <a:pt x="982" y="3927"/>
                  <a:pt x="982" y="3927"/>
                </a:cubicBezTo>
                <a:close/>
                <a:moveTo>
                  <a:pt x="982" y="11782"/>
                </a:moveTo>
                <a:lnTo>
                  <a:pt x="0" y="11782"/>
                </a:lnTo>
                <a:lnTo>
                  <a:pt x="0" y="13745"/>
                </a:lnTo>
                <a:lnTo>
                  <a:pt x="982" y="13745"/>
                </a:lnTo>
                <a:cubicBezTo>
                  <a:pt x="982" y="13745"/>
                  <a:pt x="982" y="11782"/>
                  <a:pt x="982" y="11782"/>
                </a:cubicBezTo>
                <a:close/>
                <a:moveTo>
                  <a:pt x="3927" y="982"/>
                </a:moveTo>
                <a:lnTo>
                  <a:pt x="5891" y="982"/>
                </a:lnTo>
                <a:lnTo>
                  <a:pt x="5891" y="0"/>
                </a:lnTo>
                <a:lnTo>
                  <a:pt x="3927" y="0"/>
                </a:lnTo>
                <a:cubicBezTo>
                  <a:pt x="3927" y="0"/>
                  <a:pt x="3927" y="982"/>
                  <a:pt x="3927" y="982"/>
                </a:cubicBezTo>
                <a:close/>
                <a:moveTo>
                  <a:pt x="7855" y="21600"/>
                </a:moveTo>
                <a:lnTo>
                  <a:pt x="9818" y="21600"/>
                </a:lnTo>
                <a:lnTo>
                  <a:pt x="9818" y="20618"/>
                </a:lnTo>
                <a:lnTo>
                  <a:pt x="7855" y="20618"/>
                </a:lnTo>
                <a:cubicBezTo>
                  <a:pt x="7855" y="20618"/>
                  <a:pt x="7855" y="21600"/>
                  <a:pt x="7855" y="21600"/>
                </a:cubicBezTo>
                <a:close/>
                <a:moveTo>
                  <a:pt x="3927" y="21600"/>
                </a:moveTo>
                <a:lnTo>
                  <a:pt x="5891" y="21600"/>
                </a:lnTo>
                <a:lnTo>
                  <a:pt x="5891" y="20618"/>
                </a:lnTo>
                <a:lnTo>
                  <a:pt x="3927" y="20618"/>
                </a:lnTo>
                <a:cubicBezTo>
                  <a:pt x="3927" y="20618"/>
                  <a:pt x="3927" y="21600"/>
                  <a:pt x="3927" y="21600"/>
                </a:cubicBezTo>
                <a:close/>
                <a:moveTo>
                  <a:pt x="175" y="1964"/>
                </a:moveTo>
                <a:lnTo>
                  <a:pt x="1250" y="1964"/>
                </a:lnTo>
                <a:cubicBezTo>
                  <a:pt x="1423" y="1670"/>
                  <a:pt x="1669" y="1426"/>
                  <a:pt x="1964" y="1254"/>
                </a:cubicBezTo>
                <a:lnTo>
                  <a:pt x="1964" y="180"/>
                </a:lnTo>
                <a:cubicBezTo>
                  <a:pt x="1130" y="477"/>
                  <a:pt x="472" y="1133"/>
                  <a:pt x="175" y="1964"/>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dirty="0">
              <a:latin typeface="Calibri Normaali" charset="0"/>
              <a:ea typeface="Calibri Normaali" charset="0"/>
              <a:cs typeface="Calibri Normaali" charset="0"/>
            </a:endParaRPr>
          </a:p>
        </p:txBody>
      </p:sp>
      <p:sp>
        <p:nvSpPr>
          <p:cNvPr id="18" name="Tekstin paikkamerkki 17"/>
          <p:cNvSpPr>
            <a:spLocks noGrp="1"/>
          </p:cNvSpPr>
          <p:nvPr>
            <p:ph type="body" sz="quarter" idx="16" hasCustomPrompt="1"/>
          </p:nvPr>
        </p:nvSpPr>
        <p:spPr>
          <a:xfrm>
            <a:off x="19513119" y="1349655"/>
            <a:ext cx="2828925" cy="575172"/>
          </a:xfrm>
        </p:spPr>
        <p:txBody>
          <a:bodyPr anchor="ctr">
            <a:normAutofit/>
          </a:bodyPr>
          <a:lstStyle>
            <a:lvl1pPr marL="0" indent="0" algn="ctr">
              <a:buNone/>
              <a:defRPr sz="3200">
                <a:solidFill>
                  <a:schemeClr val="tx2"/>
                </a:solidFill>
              </a:defRPr>
            </a:lvl1pPr>
          </a:lstStyle>
          <a:p>
            <a:pPr lvl="0"/>
            <a:r>
              <a:rPr lang="fi-FI" dirty="0"/>
              <a:t>Lisää teksti</a:t>
            </a:r>
          </a:p>
        </p:txBody>
      </p:sp>
      <p:sp>
        <p:nvSpPr>
          <p:cNvPr id="19" name="Tekstin paikkamerkki 17"/>
          <p:cNvSpPr>
            <a:spLocks noGrp="1"/>
          </p:cNvSpPr>
          <p:nvPr>
            <p:ph type="body" sz="quarter" idx="17" hasCustomPrompt="1"/>
          </p:nvPr>
        </p:nvSpPr>
        <p:spPr>
          <a:xfrm>
            <a:off x="19513119" y="3468983"/>
            <a:ext cx="2828925" cy="575172"/>
          </a:xfrm>
        </p:spPr>
        <p:txBody>
          <a:bodyPr anchor="ctr">
            <a:noAutofit/>
          </a:bodyPr>
          <a:lstStyle>
            <a:lvl1pPr marL="0" indent="0" algn="ctr">
              <a:buNone/>
              <a:defRPr sz="4000" b="1">
                <a:solidFill>
                  <a:schemeClr val="tx2"/>
                </a:solidFill>
              </a:defRPr>
            </a:lvl1pPr>
          </a:lstStyle>
          <a:p>
            <a:pPr lvl="0"/>
            <a:r>
              <a:rPr lang="fi-FI" dirty="0"/>
              <a:t>Lisää teksti</a:t>
            </a:r>
          </a:p>
        </p:txBody>
      </p:sp>
      <p:sp>
        <p:nvSpPr>
          <p:cNvPr id="20" name="Tekstin paikkamerkki 17"/>
          <p:cNvSpPr>
            <a:spLocks noGrp="1"/>
          </p:cNvSpPr>
          <p:nvPr>
            <p:ph type="body" sz="quarter" idx="18" hasCustomPrompt="1"/>
          </p:nvPr>
        </p:nvSpPr>
        <p:spPr>
          <a:xfrm>
            <a:off x="19513119" y="5493097"/>
            <a:ext cx="2828925" cy="575172"/>
          </a:xfrm>
        </p:spPr>
        <p:txBody>
          <a:bodyPr anchor="ctr">
            <a:normAutofit/>
          </a:bodyPr>
          <a:lstStyle>
            <a:lvl1pPr marL="0" indent="0" algn="ctr">
              <a:buNone/>
              <a:defRPr sz="3200">
                <a:solidFill>
                  <a:schemeClr val="tx2"/>
                </a:solidFill>
              </a:defRPr>
            </a:lvl1pPr>
          </a:lstStyle>
          <a:p>
            <a:pPr lvl="0"/>
            <a:r>
              <a:rPr lang="fi-FI" dirty="0"/>
              <a:t>Lisää teksti</a:t>
            </a:r>
          </a:p>
        </p:txBody>
      </p:sp>
      <p:sp>
        <p:nvSpPr>
          <p:cNvPr id="21" name="Tekstin paikkamerkki 17"/>
          <p:cNvSpPr>
            <a:spLocks noGrp="1"/>
          </p:cNvSpPr>
          <p:nvPr>
            <p:ph type="body" sz="quarter" idx="19" hasCustomPrompt="1"/>
          </p:nvPr>
        </p:nvSpPr>
        <p:spPr>
          <a:xfrm>
            <a:off x="19513119" y="7464141"/>
            <a:ext cx="2828925" cy="575172"/>
          </a:xfrm>
        </p:spPr>
        <p:txBody>
          <a:bodyPr anchor="ctr">
            <a:noAutofit/>
          </a:bodyPr>
          <a:lstStyle>
            <a:lvl1pPr marL="0" indent="0" algn="ctr">
              <a:buNone/>
              <a:defRPr sz="4000" b="1">
                <a:solidFill>
                  <a:schemeClr val="tx2"/>
                </a:solidFill>
              </a:defRPr>
            </a:lvl1pPr>
          </a:lstStyle>
          <a:p>
            <a:pPr lvl="0"/>
            <a:r>
              <a:rPr lang="fi-FI" dirty="0"/>
              <a:t>Lisää teksti</a:t>
            </a:r>
          </a:p>
        </p:txBody>
      </p:sp>
      <p:sp>
        <p:nvSpPr>
          <p:cNvPr id="22" name="Tekstin paikkamerkki 17"/>
          <p:cNvSpPr>
            <a:spLocks noGrp="1"/>
          </p:cNvSpPr>
          <p:nvPr>
            <p:ph type="body" sz="quarter" idx="20" hasCustomPrompt="1"/>
          </p:nvPr>
        </p:nvSpPr>
        <p:spPr>
          <a:xfrm>
            <a:off x="19513119" y="9426452"/>
            <a:ext cx="2828925" cy="575172"/>
          </a:xfrm>
        </p:spPr>
        <p:txBody>
          <a:bodyPr anchor="ctr">
            <a:normAutofit/>
          </a:bodyPr>
          <a:lstStyle>
            <a:lvl1pPr marL="0" indent="0" algn="ctr">
              <a:buNone/>
              <a:defRPr sz="3200">
                <a:solidFill>
                  <a:schemeClr val="tx2"/>
                </a:solidFill>
              </a:defRPr>
            </a:lvl1pPr>
          </a:lstStyle>
          <a:p>
            <a:pPr lvl="0"/>
            <a:r>
              <a:rPr lang="fi-FI" dirty="0"/>
              <a:t>Lisää teksti</a:t>
            </a:r>
          </a:p>
        </p:txBody>
      </p:sp>
      <p:sp>
        <p:nvSpPr>
          <p:cNvPr id="23" name="Tekstin paikkamerkki 17"/>
          <p:cNvSpPr>
            <a:spLocks noGrp="1"/>
          </p:cNvSpPr>
          <p:nvPr>
            <p:ph type="body" sz="quarter" idx="21" hasCustomPrompt="1"/>
          </p:nvPr>
        </p:nvSpPr>
        <p:spPr>
          <a:xfrm>
            <a:off x="19513119" y="11619922"/>
            <a:ext cx="2828925" cy="575172"/>
          </a:xfrm>
        </p:spPr>
        <p:txBody>
          <a:bodyPr anchor="ctr">
            <a:noAutofit/>
          </a:bodyPr>
          <a:lstStyle>
            <a:lvl1pPr marL="0" indent="0" algn="ctr">
              <a:buNone/>
              <a:defRPr sz="4000" b="1">
                <a:solidFill>
                  <a:schemeClr val="tx2"/>
                </a:solidFill>
              </a:defRPr>
            </a:lvl1pPr>
          </a:lstStyle>
          <a:p>
            <a:pPr lvl="0"/>
            <a:r>
              <a:rPr lang="fi-FI" dirty="0"/>
              <a:t>Lisää teksti</a:t>
            </a:r>
          </a:p>
        </p:txBody>
      </p:sp>
      <p:sp>
        <p:nvSpPr>
          <p:cNvPr id="24" name="Tekstin paikkamerkki 17"/>
          <p:cNvSpPr>
            <a:spLocks noGrp="1"/>
          </p:cNvSpPr>
          <p:nvPr>
            <p:ph type="body" sz="quarter" idx="22" hasCustomPrompt="1"/>
          </p:nvPr>
        </p:nvSpPr>
        <p:spPr>
          <a:xfrm>
            <a:off x="19513119" y="12195094"/>
            <a:ext cx="2828925" cy="575172"/>
          </a:xfrm>
        </p:spPr>
        <p:txBody>
          <a:bodyPr anchor="ctr">
            <a:normAutofit/>
          </a:bodyPr>
          <a:lstStyle>
            <a:lvl1pPr marL="0" indent="0" algn="ctr">
              <a:buNone/>
              <a:defRPr sz="2400">
                <a:solidFill>
                  <a:schemeClr val="tx2"/>
                </a:solidFill>
              </a:defRPr>
            </a:lvl1pPr>
          </a:lstStyle>
          <a:p>
            <a:pPr lvl="0"/>
            <a:r>
              <a:rPr lang="fi-FI" dirty="0"/>
              <a:t>Lisää teksti</a:t>
            </a:r>
          </a:p>
        </p:txBody>
      </p:sp>
    </p:spTree>
    <p:extLst>
      <p:ext uri="{BB962C8B-B14F-4D97-AF65-F5344CB8AC3E}">
        <p14:creationId xmlns:p14="http://schemas.microsoft.com/office/powerpoint/2010/main" val="1235238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Vaakakuva_sisältö">
    <p:spTree>
      <p:nvGrpSpPr>
        <p:cNvPr id="1" name=""/>
        <p:cNvGrpSpPr/>
        <p:nvPr/>
      </p:nvGrpSpPr>
      <p:grpSpPr>
        <a:xfrm>
          <a:off x="0" y="0"/>
          <a:ext cx="0" cy="0"/>
          <a:chOff x="0" y="0"/>
          <a:chExt cx="0" cy="0"/>
        </a:xfrm>
      </p:grpSpPr>
      <p:sp>
        <p:nvSpPr>
          <p:cNvPr id="20" name="Picture Placeholder 13"/>
          <p:cNvSpPr>
            <a:spLocks noGrp="1"/>
          </p:cNvSpPr>
          <p:nvPr>
            <p:ph type="pic" sz="quarter" idx="14"/>
          </p:nvPr>
        </p:nvSpPr>
        <p:spPr>
          <a:xfrm>
            <a:off x="0" y="0"/>
            <a:ext cx="24377650" cy="6400800"/>
          </a:xfrm>
          <a:effectLst/>
        </p:spPr>
        <p:txBody>
          <a:bodyPr>
            <a:normAutofit/>
          </a:bodyPr>
          <a:lstStyle>
            <a:lvl1pPr marL="0" indent="0">
              <a:buNone/>
              <a:defRPr sz="4200" b="0" i="0">
                <a:ln>
                  <a:noFill/>
                </a:ln>
                <a:solidFill>
                  <a:schemeClr val="bg1">
                    <a:lumMod val="85000"/>
                  </a:schemeClr>
                </a:solidFill>
                <a:latin typeface="Calibri Normaali" charset="0"/>
                <a:ea typeface="Calibri Normaali" charset="0"/>
                <a:cs typeface="Calibri Normaali" charset="0"/>
              </a:defRPr>
            </a:lvl1pPr>
          </a:lstStyle>
          <a:p>
            <a:endParaRPr lang="en-US" dirty="0"/>
          </a:p>
        </p:txBody>
      </p:sp>
      <p:sp>
        <p:nvSpPr>
          <p:cNvPr id="2" name="Otsikko 1"/>
          <p:cNvSpPr>
            <a:spLocks noGrp="1"/>
          </p:cNvSpPr>
          <p:nvPr>
            <p:ph type="title" hasCustomPrompt="1"/>
          </p:nvPr>
        </p:nvSpPr>
        <p:spPr>
          <a:xfrm>
            <a:off x="1675964" y="6997709"/>
            <a:ext cx="21025723" cy="2029060"/>
          </a:xfrm>
        </p:spPr>
        <p:txBody>
          <a:bodyPr anchor="b"/>
          <a:lstStyle/>
          <a:p>
            <a:r>
              <a:rPr lang="fi-FI" dirty="0"/>
              <a:t>Muokkaa tekstiä naps.</a:t>
            </a:r>
          </a:p>
        </p:txBody>
      </p:sp>
      <p:sp>
        <p:nvSpPr>
          <p:cNvPr id="4" name="Tekstin paikkamerkki 3"/>
          <p:cNvSpPr>
            <a:spLocks noGrp="1"/>
          </p:cNvSpPr>
          <p:nvPr>
            <p:ph type="body" sz="quarter" idx="15" hasCustomPrompt="1"/>
          </p:nvPr>
        </p:nvSpPr>
        <p:spPr>
          <a:xfrm>
            <a:off x="1695450" y="9448800"/>
            <a:ext cx="21012150" cy="3505200"/>
          </a:xfrm>
        </p:spPr>
        <p:txBody>
          <a:bodyPr/>
          <a:lstStyle/>
          <a:p>
            <a:pPr lvl="0"/>
            <a:r>
              <a:rPr lang="fi-FI" dirty="0"/>
              <a:t>Muokkaa tekstiä napsauttamalla</a:t>
            </a:r>
          </a:p>
          <a:p>
            <a:pPr lvl="1"/>
            <a:r>
              <a:rPr lang="fi-FI" dirty="0"/>
              <a:t>toinen taso</a:t>
            </a:r>
          </a:p>
          <a:p>
            <a:pPr lvl="2"/>
            <a:r>
              <a:rPr lang="fi-FI" dirty="0"/>
              <a:t>kolmas taso</a:t>
            </a:r>
          </a:p>
        </p:txBody>
      </p:sp>
      <p:pic>
        <p:nvPicPr>
          <p:cNvPr id="5" name="Kuva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1554022" y="11658624"/>
            <a:ext cx="2044700" cy="129537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Koko sivun kuva">
    <p:spTree>
      <p:nvGrpSpPr>
        <p:cNvPr id="1" name=""/>
        <p:cNvGrpSpPr/>
        <p:nvPr/>
      </p:nvGrpSpPr>
      <p:grpSpPr>
        <a:xfrm>
          <a:off x="0" y="0"/>
          <a:ext cx="0" cy="0"/>
          <a:chOff x="0" y="0"/>
          <a:chExt cx="0" cy="0"/>
        </a:xfrm>
      </p:grpSpPr>
      <p:sp>
        <p:nvSpPr>
          <p:cNvPr id="2" name="Picture Placeholder 13"/>
          <p:cNvSpPr>
            <a:spLocks noGrp="1"/>
          </p:cNvSpPr>
          <p:nvPr>
            <p:ph type="pic" sz="quarter" idx="13"/>
          </p:nvPr>
        </p:nvSpPr>
        <p:spPr>
          <a:xfrm>
            <a:off x="0" y="0"/>
            <a:ext cx="24377650" cy="13716000"/>
          </a:xfrm>
          <a:effectLst/>
        </p:spPr>
        <p:txBody>
          <a:bodyPr>
            <a:normAutofit/>
          </a:bodyPr>
          <a:lstStyle>
            <a:lvl1pPr marL="0" indent="0">
              <a:buNone/>
              <a:defRPr sz="4200" b="0" i="0">
                <a:ln>
                  <a:noFill/>
                </a:ln>
                <a:solidFill>
                  <a:schemeClr val="bg1">
                    <a:lumMod val="85000"/>
                  </a:schemeClr>
                </a:solidFill>
                <a:latin typeface="Calibri Normaali" charset="0"/>
                <a:ea typeface="Calibri Normaali" charset="0"/>
                <a:cs typeface="Calibri Normaali" charset="0"/>
              </a:defRPr>
            </a:lvl1pPr>
          </a:lstStyle>
          <a:p>
            <a:endParaRPr lang="en-US" dirty="0"/>
          </a:p>
        </p:txBody>
      </p:sp>
      <p:sp>
        <p:nvSpPr>
          <p:cNvPr id="3" name="Otsikko 1"/>
          <p:cNvSpPr>
            <a:spLocks noGrp="1"/>
          </p:cNvSpPr>
          <p:nvPr>
            <p:ph type="title" hasCustomPrompt="1"/>
          </p:nvPr>
        </p:nvSpPr>
        <p:spPr>
          <a:xfrm>
            <a:off x="3833380" y="3175004"/>
            <a:ext cx="16710890" cy="7365991"/>
          </a:xfrm>
          <a:effectLst>
            <a:outerShdw blurRad="63500" sx="102000" sy="102000" algn="ctr" rotWithShape="0">
              <a:prstClr val="black">
                <a:alpha val="10000"/>
              </a:prstClr>
            </a:outerShdw>
          </a:effectLst>
        </p:spPr>
        <p:txBody>
          <a:bodyPr anchor="ctr">
            <a:normAutofit/>
          </a:bodyPr>
          <a:lstStyle>
            <a:lvl1pPr algn="ctr">
              <a:defRPr sz="13800" b="1" spc="600">
                <a:solidFill>
                  <a:schemeClr val="bg1"/>
                </a:solidFill>
              </a:defRPr>
            </a:lvl1pPr>
          </a:lstStyle>
          <a:p>
            <a:r>
              <a:rPr lang="fi-FI" dirty="0"/>
              <a:t>MUOKKAA </a:t>
            </a:r>
            <a:br>
              <a:rPr lang="fi-FI" dirty="0"/>
            </a:br>
            <a:r>
              <a:rPr lang="fi-FI" dirty="0"/>
              <a:t>TEKSTIÄ NAPS.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oko sivun kuva_monta_tekstiä">
    <p:spTree>
      <p:nvGrpSpPr>
        <p:cNvPr id="1" name=""/>
        <p:cNvGrpSpPr/>
        <p:nvPr/>
      </p:nvGrpSpPr>
      <p:grpSpPr>
        <a:xfrm>
          <a:off x="0" y="0"/>
          <a:ext cx="0" cy="0"/>
          <a:chOff x="0" y="0"/>
          <a:chExt cx="0" cy="0"/>
        </a:xfrm>
      </p:grpSpPr>
      <p:sp>
        <p:nvSpPr>
          <p:cNvPr id="2" name="Picture Placeholder 13"/>
          <p:cNvSpPr>
            <a:spLocks noGrp="1"/>
          </p:cNvSpPr>
          <p:nvPr>
            <p:ph type="pic" sz="quarter" idx="13"/>
          </p:nvPr>
        </p:nvSpPr>
        <p:spPr>
          <a:xfrm>
            <a:off x="0" y="0"/>
            <a:ext cx="24377650" cy="13716000"/>
          </a:xfrm>
          <a:solidFill>
            <a:schemeClr val="accent6"/>
          </a:solidFill>
          <a:effectLst/>
        </p:spPr>
        <p:txBody>
          <a:bodyPr>
            <a:normAutofit/>
          </a:bodyPr>
          <a:lstStyle>
            <a:lvl1pPr marL="0" indent="0">
              <a:buNone/>
              <a:defRPr sz="4200" b="0" i="0">
                <a:ln>
                  <a:noFill/>
                </a:ln>
                <a:solidFill>
                  <a:schemeClr val="bg1">
                    <a:lumMod val="85000"/>
                  </a:schemeClr>
                </a:solidFill>
                <a:latin typeface="Calibri Normaali" charset="0"/>
                <a:ea typeface="Calibri Normaali" charset="0"/>
                <a:cs typeface="Calibri Normaali" charset="0"/>
              </a:defRPr>
            </a:lvl1pPr>
          </a:lstStyle>
          <a:p>
            <a:endParaRPr lang="en-US" dirty="0"/>
          </a:p>
        </p:txBody>
      </p:sp>
      <p:sp>
        <p:nvSpPr>
          <p:cNvPr id="4" name="Tekstin paikkamerkki 3"/>
          <p:cNvSpPr>
            <a:spLocks noGrp="1"/>
          </p:cNvSpPr>
          <p:nvPr>
            <p:ph type="body" sz="quarter" idx="17" hasCustomPrompt="1"/>
          </p:nvPr>
        </p:nvSpPr>
        <p:spPr>
          <a:xfrm>
            <a:off x="1780649" y="9810697"/>
            <a:ext cx="4817859" cy="1541516"/>
          </a:xfrm>
        </p:spPr>
        <p:txBody>
          <a:bodyPr>
            <a:normAutofit/>
          </a:bodyPr>
          <a:lstStyle>
            <a:lvl1pPr marL="0" indent="0" algn="ctr">
              <a:buNone/>
              <a:defRPr sz="3200">
                <a:solidFill>
                  <a:schemeClr val="bg1"/>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5" name="Tekstin paikkamerkki 3"/>
          <p:cNvSpPr>
            <a:spLocks noGrp="1"/>
          </p:cNvSpPr>
          <p:nvPr>
            <p:ph type="body" sz="quarter" idx="27" hasCustomPrompt="1"/>
          </p:nvPr>
        </p:nvSpPr>
        <p:spPr>
          <a:xfrm>
            <a:off x="1780649" y="8610547"/>
            <a:ext cx="4817859" cy="1200150"/>
          </a:xfrm>
        </p:spPr>
        <p:txBody>
          <a:bodyPr anchor="ctr">
            <a:normAutofit/>
          </a:bodyPr>
          <a:lstStyle>
            <a:lvl1pPr marL="0" indent="0" algn="ctr">
              <a:buNone/>
              <a:defRPr sz="4000" b="1">
                <a:solidFill>
                  <a:schemeClr val="bg1"/>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6" name="Tekstin paikkamerkki 3"/>
          <p:cNvSpPr>
            <a:spLocks noGrp="1"/>
          </p:cNvSpPr>
          <p:nvPr>
            <p:ph type="body" sz="quarter" idx="29" hasCustomPrompt="1"/>
          </p:nvPr>
        </p:nvSpPr>
        <p:spPr>
          <a:xfrm>
            <a:off x="6987889" y="9810697"/>
            <a:ext cx="4817859" cy="1541516"/>
          </a:xfrm>
        </p:spPr>
        <p:txBody>
          <a:bodyPr>
            <a:normAutofit/>
          </a:bodyPr>
          <a:lstStyle>
            <a:lvl1pPr marL="0" indent="0" algn="ctr">
              <a:buNone/>
              <a:defRPr sz="3200">
                <a:solidFill>
                  <a:schemeClr val="bg1"/>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7" name="Tekstin paikkamerkki 3"/>
          <p:cNvSpPr>
            <a:spLocks noGrp="1"/>
          </p:cNvSpPr>
          <p:nvPr>
            <p:ph type="body" sz="quarter" idx="30" hasCustomPrompt="1"/>
          </p:nvPr>
        </p:nvSpPr>
        <p:spPr>
          <a:xfrm>
            <a:off x="6987889" y="8610547"/>
            <a:ext cx="4817859" cy="1200150"/>
          </a:xfrm>
        </p:spPr>
        <p:txBody>
          <a:bodyPr anchor="ctr">
            <a:normAutofit/>
          </a:bodyPr>
          <a:lstStyle>
            <a:lvl1pPr marL="0" indent="0" algn="ctr">
              <a:buNone/>
              <a:defRPr sz="4000" b="1">
                <a:solidFill>
                  <a:schemeClr val="bg1"/>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8" name="Tekstin paikkamerkki 3"/>
          <p:cNvSpPr>
            <a:spLocks noGrp="1"/>
          </p:cNvSpPr>
          <p:nvPr>
            <p:ph type="body" sz="quarter" idx="32" hasCustomPrompt="1"/>
          </p:nvPr>
        </p:nvSpPr>
        <p:spPr>
          <a:xfrm>
            <a:off x="12230633" y="9810697"/>
            <a:ext cx="4817859" cy="1541516"/>
          </a:xfrm>
        </p:spPr>
        <p:txBody>
          <a:bodyPr>
            <a:normAutofit/>
          </a:bodyPr>
          <a:lstStyle>
            <a:lvl1pPr marL="0" indent="0" algn="ctr">
              <a:buNone/>
              <a:defRPr sz="3200">
                <a:solidFill>
                  <a:schemeClr val="bg1"/>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9" name="Tekstin paikkamerkki 3"/>
          <p:cNvSpPr>
            <a:spLocks noGrp="1"/>
          </p:cNvSpPr>
          <p:nvPr>
            <p:ph type="body" sz="quarter" idx="33" hasCustomPrompt="1"/>
          </p:nvPr>
        </p:nvSpPr>
        <p:spPr>
          <a:xfrm>
            <a:off x="12230633" y="8610547"/>
            <a:ext cx="4817859" cy="1200150"/>
          </a:xfrm>
        </p:spPr>
        <p:txBody>
          <a:bodyPr anchor="ctr">
            <a:normAutofit/>
          </a:bodyPr>
          <a:lstStyle>
            <a:lvl1pPr marL="0" indent="0" algn="ctr">
              <a:buNone/>
              <a:defRPr sz="4000" b="1">
                <a:solidFill>
                  <a:schemeClr val="bg1"/>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10" name="Tekstin paikkamerkki 3"/>
          <p:cNvSpPr>
            <a:spLocks noGrp="1"/>
          </p:cNvSpPr>
          <p:nvPr>
            <p:ph type="body" sz="quarter" idx="35" hasCustomPrompt="1"/>
          </p:nvPr>
        </p:nvSpPr>
        <p:spPr>
          <a:xfrm>
            <a:off x="17473377" y="9810697"/>
            <a:ext cx="4817859" cy="1541516"/>
          </a:xfrm>
        </p:spPr>
        <p:txBody>
          <a:bodyPr>
            <a:normAutofit/>
          </a:bodyPr>
          <a:lstStyle>
            <a:lvl1pPr marL="0" indent="0" algn="ctr">
              <a:buNone/>
              <a:defRPr sz="3200">
                <a:solidFill>
                  <a:schemeClr val="bg1"/>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11" name="Tekstin paikkamerkki 3"/>
          <p:cNvSpPr>
            <a:spLocks noGrp="1"/>
          </p:cNvSpPr>
          <p:nvPr>
            <p:ph type="body" sz="quarter" idx="36" hasCustomPrompt="1"/>
          </p:nvPr>
        </p:nvSpPr>
        <p:spPr>
          <a:xfrm>
            <a:off x="17473377" y="8610547"/>
            <a:ext cx="4817859" cy="1200150"/>
          </a:xfrm>
        </p:spPr>
        <p:txBody>
          <a:bodyPr anchor="ctr">
            <a:normAutofit/>
          </a:bodyPr>
          <a:lstStyle>
            <a:lvl1pPr marL="0" indent="0" algn="ctr">
              <a:buNone/>
              <a:defRPr sz="4000" b="1">
                <a:solidFill>
                  <a:schemeClr val="bg1"/>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20" name="Tekstin paikkamerkki 3"/>
          <p:cNvSpPr>
            <a:spLocks noGrp="1"/>
          </p:cNvSpPr>
          <p:nvPr>
            <p:ph type="body" sz="quarter" idx="37" hasCustomPrompt="1"/>
          </p:nvPr>
        </p:nvSpPr>
        <p:spPr>
          <a:xfrm>
            <a:off x="1780649" y="5905962"/>
            <a:ext cx="4817859" cy="1541516"/>
          </a:xfrm>
        </p:spPr>
        <p:txBody>
          <a:bodyPr>
            <a:normAutofit/>
          </a:bodyPr>
          <a:lstStyle>
            <a:lvl1pPr marL="0" indent="0" algn="ctr">
              <a:buNone/>
              <a:defRPr sz="3200">
                <a:solidFill>
                  <a:schemeClr val="bg1"/>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21" name="Tekstin paikkamerkki 3"/>
          <p:cNvSpPr>
            <a:spLocks noGrp="1"/>
          </p:cNvSpPr>
          <p:nvPr>
            <p:ph type="body" sz="quarter" idx="38" hasCustomPrompt="1"/>
          </p:nvPr>
        </p:nvSpPr>
        <p:spPr>
          <a:xfrm>
            <a:off x="1780649" y="4705812"/>
            <a:ext cx="4817859" cy="1200150"/>
          </a:xfrm>
        </p:spPr>
        <p:txBody>
          <a:bodyPr anchor="ctr">
            <a:normAutofit/>
          </a:bodyPr>
          <a:lstStyle>
            <a:lvl1pPr marL="0" indent="0" algn="ctr">
              <a:buNone/>
              <a:defRPr sz="4000" b="1">
                <a:solidFill>
                  <a:schemeClr val="bg1"/>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22" name="Tekstin paikkamerkki 3"/>
          <p:cNvSpPr>
            <a:spLocks noGrp="1"/>
          </p:cNvSpPr>
          <p:nvPr>
            <p:ph type="body" sz="quarter" idx="39" hasCustomPrompt="1"/>
          </p:nvPr>
        </p:nvSpPr>
        <p:spPr>
          <a:xfrm>
            <a:off x="6987889" y="5905962"/>
            <a:ext cx="4817859" cy="1541516"/>
          </a:xfrm>
        </p:spPr>
        <p:txBody>
          <a:bodyPr>
            <a:normAutofit/>
          </a:bodyPr>
          <a:lstStyle>
            <a:lvl1pPr marL="0" indent="0" algn="ctr">
              <a:buNone/>
              <a:defRPr sz="3200">
                <a:solidFill>
                  <a:schemeClr val="bg1"/>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23" name="Tekstin paikkamerkki 3"/>
          <p:cNvSpPr>
            <a:spLocks noGrp="1"/>
          </p:cNvSpPr>
          <p:nvPr>
            <p:ph type="body" sz="quarter" idx="40" hasCustomPrompt="1"/>
          </p:nvPr>
        </p:nvSpPr>
        <p:spPr>
          <a:xfrm>
            <a:off x="6987889" y="4705812"/>
            <a:ext cx="4817859" cy="1200150"/>
          </a:xfrm>
        </p:spPr>
        <p:txBody>
          <a:bodyPr anchor="ctr">
            <a:normAutofit/>
          </a:bodyPr>
          <a:lstStyle>
            <a:lvl1pPr marL="0" indent="0" algn="ctr">
              <a:buNone/>
              <a:defRPr sz="4000" b="1">
                <a:solidFill>
                  <a:schemeClr val="bg1"/>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24" name="Tekstin paikkamerkki 3"/>
          <p:cNvSpPr>
            <a:spLocks noGrp="1"/>
          </p:cNvSpPr>
          <p:nvPr>
            <p:ph type="body" sz="quarter" idx="41" hasCustomPrompt="1"/>
          </p:nvPr>
        </p:nvSpPr>
        <p:spPr>
          <a:xfrm>
            <a:off x="12230633" y="5905962"/>
            <a:ext cx="4817859" cy="1541516"/>
          </a:xfrm>
        </p:spPr>
        <p:txBody>
          <a:bodyPr>
            <a:normAutofit/>
          </a:bodyPr>
          <a:lstStyle>
            <a:lvl1pPr marL="0" indent="0" algn="ctr">
              <a:buNone/>
              <a:defRPr sz="3200">
                <a:solidFill>
                  <a:schemeClr val="bg1"/>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25" name="Tekstin paikkamerkki 3"/>
          <p:cNvSpPr>
            <a:spLocks noGrp="1"/>
          </p:cNvSpPr>
          <p:nvPr>
            <p:ph type="body" sz="quarter" idx="42" hasCustomPrompt="1"/>
          </p:nvPr>
        </p:nvSpPr>
        <p:spPr>
          <a:xfrm>
            <a:off x="12230633" y="4705812"/>
            <a:ext cx="4817859" cy="1200150"/>
          </a:xfrm>
        </p:spPr>
        <p:txBody>
          <a:bodyPr anchor="ctr">
            <a:normAutofit/>
          </a:bodyPr>
          <a:lstStyle>
            <a:lvl1pPr marL="0" indent="0" algn="ctr">
              <a:buNone/>
              <a:defRPr sz="4000" b="1">
                <a:solidFill>
                  <a:schemeClr val="bg1"/>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26" name="Tekstin paikkamerkki 3"/>
          <p:cNvSpPr>
            <a:spLocks noGrp="1"/>
          </p:cNvSpPr>
          <p:nvPr>
            <p:ph type="body" sz="quarter" idx="43" hasCustomPrompt="1"/>
          </p:nvPr>
        </p:nvSpPr>
        <p:spPr>
          <a:xfrm>
            <a:off x="17473377" y="5905962"/>
            <a:ext cx="4817859" cy="1541516"/>
          </a:xfrm>
        </p:spPr>
        <p:txBody>
          <a:bodyPr>
            <a:normAutofit/>
          </a:bodyPr>
          <a:lstStyle>
            <a:lvl1pPr marL="0" indent="0" algn="ctr">
              <a:buNone/>
              <a:defRPr sz="3200">
                <a:solidFill>
                  <a:schemeClr val="bg1"/>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27" name="Tekstin paikkamerkki 3"/>
          <p:cNvSpPr>
            <a:spLocks noGrp="1"/>
          </p:cNvSpPr>
          <p:nvPr>
            <p:ph type="body" sz="quarter" idx="44" hasCustomPrompt="1"/>
          </p:nvPr>
        </p:nvSpPr>
        <p:spPr>
          <a:xfrm>
            <a:off x="17473377" y="4705812"/>
            <a:ext cx="4817859" cy="1200150"/>
          </a:xfrm>
        </p:spPr>
        <p:txBody>
          <a:bodyPr anchor="ctr">
            <a:normAutofit/>
          </a:bodyPr>
          <a:lstStyle>
            <a:lvl1pPr marL="0" indent="0" algn="ctr">
              <a:buNone/>
              <a:defRPr sz="4000" b="1">
                <a:solidFill>
                  <a:schemeClr val="bg1"/>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28" name="Otsikko 27"/>
          <p:cNvSpPr>
            <a:spLocks noGrp="1"/>
          </p:cNvSpPr>
          <p:nvPr>
            <p:ph type="title" hasCustomPrompt="1"/>
          </p:nvPr>
        </p:nvSpPr>
        <p:spPr/>
        <p:txBody>
          <a:bodyPr/>
          <a:lstStyle>
            <a:lvl1pPr algn="ctr">
              <a:defRPr>
                <a:solidFill>
                  <a:schemeClr val="bg1"/>
                </a:solidFill>
              </a:defRPr>
            </a:lvl1pPr>
          </a:lstStyle>
          <a:p>
            <a:r>
              <a:rPr lang="fi-FI" dirty="0"/>
              <a:t>Muokkaa tekstiä naps.</a:t>
            </a:r>
          </a:p>
        </p:txBody>
      </p:sp>
      <p:pic>
        <p:nvPicPr>
          <p:cNvPr id="30" name="Kuva 2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1529722" y="748645"/>
            <a:ext cx="2063329" cy="13071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uva_vasen_sisältö">
    <p:spTree>
      <p:nvGrpSpPr>
        <p:cNvPr id="1" name=""/>
        <p:cNvGrpSpPr/>
        <p:nvPr/>
      </p:nvGrpSpPr>
      <p:grpSpPr>
        <a:xfrm>
          <a:off x="0" y="0"/>
          <a:ext cx="0" cy="0"/>
          <a:chOff x="0" y="0"/>
          <a:chExt cx="0" cy="0"/>
        </a:xfrm>
      </p:grpSpPr>
      <p:sp>
        <p:nvSpPr>
          <p:cNvPr id="3" name="Rectangle 2"/>
          <p:cNvSpPr/>
          <p:nvPr userDrawn="1"/>
        </p:nvSpPr>
        <p:spPr>
          <a:xfrm>
            <a:off x="11285034" y="579864"/>
            <a:ext cx="1895707" cy="6913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Normaali" charset="0"/>
            </a:endParaRPr>
          </a:p>
        </p:txBody>
      </p:sp>
      <p:sp>
        <p:nvSpPr>
          <p:cNvPr id="2" name="Picture Placeholder 13"/>
          <p:cNvSpPr>
            <a:spLocks noGrp="1"/>
          </p:cNvSpPr>
          <p:nvPr>
            <p:ph type="pic" sz="quarter" idx="13"/>
          </p:nvPr>
        </p:nvSpPr>
        <p:spPr>
          <a:xfrm>
            <a:off x="0" y="0"/>
            <a:ext cx="12199434" cy="13716000"/>
          </a:xfrm>
          <a:effectLst/>
        </p:spPr>
        <p:txBody>
          <a:bodyPr>
            <a:normAutofit/>
          </a:bodyPr>
          <a:lstStyle>
            <a:lvl1pPr marL="0" indent="0">
              <a:buNone/>
              <a:defRPr sz="4200" b="0" i="0">
                <a:ln>
                  <a:noFill/>
                </a:ln>
                <a:solidFill>
                  <a:schemeClr val="bg1">
                    <a:lumMod val="85000"/>
                  </a:schemeClr>
                </a:solidFill>
                <a:latin typeface="Calibri Normaali" charset="0"/>
                <a:ea typeface="Calibri Normaali" charset="0"/>
                <a:cs typeface="Calibri Normaali" charset="0"/>
              </a:defRPr>
            </a:lvl1pPr>
          </a:lstStyle>
          <a:p>
            <a:endParaRPr lang="en-US" dirty="0"/>
          </a:p>
        </p:txBody>
      </p:sp>
      <p:sp>
        <p:nvSpPr>
          <p:cNvPr id="4" name="Otsikko 1"/>
          <p:cNvSpPr>
            <a:spLocks noGrp="1"/>
          </p:cNvSpPr>
          <p:nvPr>
            <p:ph type="title" hasCustomPrompt="1"/>
          </p:nvPr>
        </p:nvSpPr>
        <p:spPr>
          <a:xfrm>
            <a:off x="13180741" y="3549659"/>
            <a:ext cx="9233337" cy="2651126"/>
          </a:xfrm>
        </p:spPr>
        <p:txBody>
          <a:bodyPr anchor="b"/>
          <a:lstStyle/>
          <a:p>
            <a:r>
              <a:rPr lang="fi-FI" dirty="0"/>
              <a:t>Muokkaa tekstiä naps.</a:t>
            </a:r>
          </a:p>
        </p:txBody>
      </p:sp>
      <p:sp>
        <p:nvSpPr>
          <p:cNvPr id="5" name="Tekstin paikkamerkki 3"/>
          <p:cNvSpPr>
            <a:spLocks noGrp="1"/>
          </p:cNvSpPr>
          <p:nvPr>
            <p:ph type="body" sz="quarter" idx="15" hasCustomPrompt="1"/>
          </p:nvPr>
        </p:nvSpPr>
        <p:spPr>
          <a:xfrm>
            <a:off x="13192615" y="6515100"/>
            <a:ext cx="9227376" cy="6286500"/>
          </a:xfrm>
        </p:spPr>
        <p:txBody>
          <a:bodyPr/>
          <a:lstStyle/>
          <a:p>
            <a:pPr lvl="0"/>
            <a:r>
              <a:rPr lang="fi-FI" dirty="0"/>
              <a:t>Muokkaa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Kuva_oikea_sisältö">
    <p:spTree>
      <p:nvGrpSpPr>
        <p:cNvPr id="1" name=""/>
        <p:cNvGrpSpPr/>
        <p:nvPr/>
      </p:nvGrpSpPr>
      <p:grpSpPr>
        <a:xfrm>
          <a:off x="0" y="0"/>
          <a:ext cx="0" cy="0"/>
          <a:chOff x="0" y="0"/>
          <a:chExt cx="0" cy="0"/>
        </a:xfrm>
      </p:grpSpPr>
      <p:sp>
        <p:nvSpPr>
          <p:cNvPr id="3" name="Rectangle 2"/>
          <p:cNvSpPr/>
          <p:nvPr userDrawn="1"/>
        </p:nvSpPr>
        <p:spPr>
          <a:xfrm>
            <a:off x="11285034" y="579864"/>
            <a:ext cx="1895707" cy="6913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Normaali" charset="0"/>
            </a:endParaRPr>
          </a:p>
        </p:txBody>
      </p:sp>
      <p:sp>
        <p:nvSpPr>
          <p:cNvPr id="2" name="Picture Placeholder 13"/>
          <p:cNvSpPr>
            <a:spLocks noGrp="1"/>
          </p:cNvSpPr>
          <p:nvPr>
            <p:ph type="pic" sz="quarter" idx="13"/>
          </p:nvPr>
        </p:nvSpPr>
        <p:spPr>
          <a:xfrm>
            <a:off x="12178216" y="0"/>
            <a:ext cx="12199434" cy="13716000"/>
          </a:xfrm>
          <a:effectLst/>
        </p:spPr>
        <p:txBody>
          <a:bodyPr>
            <a:normAutofit/>
          </a:bodyPr>
          <a:lstStyle>
            <a:lvl1pPr marL="0" indent="0">
              <a:buNone/>
              <a:defRPr sz="4200" b="0" i="0">
                <a:ln>
                  <a:noFill/>
                </a:ln>
                <a:solidFill>
                  <a:schemeClr val="bg1">
                    <a:lumMod val="85000"/>
                  </a:schemeClr>
                </a:solidFill>
                <a:latin typeface="Calibri Normaali" charset="0"/>
                <a:ea typeface="Calibri Normaali" charset="0"/>
                <a:cs typeface="Calibri Normaali" charset="0"/>
              </a:defRPr>
            </a:lvl1pPr>
          </a:lstStyle>
          <a:p>
            <a:endParaRPr lang="en-US" dirty="0"/>
          </a:p>
        </p:txBody>
      </p:sp>
      <p:sp>
        <p:nvSpPr>
          <p:cNvPr id="4" name="Otsikko 1"/>
          <p:cNvSpPr>
            <a:spLocks noGrp="1"/>
          </p:cNvSpPr>
          <p:nvPr>
            <p:ph type="title" hasCustomPrompt="1"/>
          </p:nvPr>
        </p:nvSpPr>
        <p:spPr>
          <a:xfrm>
            <a:off x="1598341" y="3549659"/>
            <a:ext cx="9233337" cy="2651126"/>
          </a:xfrm>
        </p:spPr>
        <p:txBody>
          <a:bodyPr anchor="b"/>
          <a:lstStyle/>
          <a:p>
            <a:r>
              <a:rPr lang="fi-FI" dirty="0"/>
              <a:t>Muokkaa tekstiä naps.</a:t>
            </a:r>
          </a:p>
        </p:txBody>
      </p:sp>
      <p:sp>
        <p:nvSpPr>
          <p:cNvPr id="5" name="Tekstin paikkamerkki 3"/>
          <p:cNvSpPr>
            <a:spLocks noGrp="1"/>
          </p:cNvSpPr>
          <p:nvPr>
            <p:ph type="body" sz="quarter" idx="15" hasCustomPrompt="1"/>
          </p:nvPr>
        </p:nvSpPr>
        <p:spPr>
          <a:xfrm>
            <a:off x="1610215" y="6515100"/>
            <a:ext cx="9227376" cy="6286500"/>
          </a:xfrm>
        </p:spPr>
        <p:txBody>
          <a:bodyPr/>
          <a:lstStyle/>
          <a:p>
            <a:pPr lvl="0"/>
            <a:r>
              <a:rPr lang="fi-FI" dirty="0"/>
              <a:t>Muokkaa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6" name="Kuva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17091" y="760446"/>
            <a:ext cx="2044700" cy="1295376"/>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isältö_vasen_kuva_nostolaatikko">
    <p:spTree>
      <p:nvGrpSpPr>
        <p:cNvPr id="1" name=""/>
        <p:cNvGrpSpPr/>
        <p:nvPr/>
      </p:nvGrpSpPr>
      <p:grpSpPr>
        <a:xfrm>
          <a:off x="0" y="0"/>
          <a:ext cx="0" cy="0"/>
          <a:chOff x="0" y="0"/>
          <a:chExt cx="0" cy="0"/>
        </a:xfrm>
      </p:grpSpPr>
      <p:sp>
        <p:nvSpPr>
          <p:cNvPr id="3" name="Rectangle 2"/>
          <p:cNvSpPr/>
          <p:nvPr userDrawn="1"/>
        </p:nvSpPr>
        <p:spPr>
          <a:xfrm>
            <a:off x="11285034" y="579864"/>
            <a:ext cx="1895707" cy="6913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Normaali" charset="0"/>
            </a:endParaRPr>
          </a:p>
        </p:txBody>
      </p:sp>
      <p:sp>
        <p:nvSpPr>
          <p:cNvPr id="2" name="Picture Placeholder 13"/>
          <p:cNvSpPr>
            <a:spLocks noGrp="1"/>
          </p:cNvSpPr>
          <p:nvPr>
            <p:ph type="pic" sz="quarter" idx="13"/>
          </p:nvPr>
        </p:nvSpPr>
        <p:spPr>
          <a:xfrm>
            <a:off x="12178216" y="0"/>
            <a:ext cx="12199434" cy="9173681"/>
          </a:xfrm>
          <a:effectLst/>
        </p:spPr>
        <p:txBody>
          <a:bodyPr>
            <a:normAutofit/>
          </a:bodyPr>
          <a:lstStyle>
            <a:lvl1pPr marL="0" indent="0">
              <a:buNone/>
              <a:defRPr sz="4200" b="0" i="0">
                <a:ln>
                  <a:noFill/>
                </a:ln>
                <a:solidFill>
                  <a:schemeClr val="bg1">
                    <a:lumMod val="85000"/>
                  </a:schemeClr>
                </a:solidFill>
                <a:latin typeface="Calibri Normaali" charset="0"/>
                <a:ea typeface="Calibri Normaali" charset="0"/>
                <a:cs typeface="Calibri Normaali" charset="0"/>
              </a:defRPr>
            </a:lvl1pPr>
          </a:lstStyle>
          <a:p>
            <a:endParaRPr lang="en-US" dirty="0"/>
          </a:p>
        </p:txBody>
      </p:sp>
      <p:sp>
        <p:nvSpPr>
          <p:cNvPr id="4" name="Rectangle 14"/>
          <p:cNvSpPr/>
          <p:nvPr userDrawn="1"/>
        </p:nvSpPr>
        <p:spPr>
          <a:xfrm>
            <a:off x="12178215" y="9173681"/>
            <a:ext cx="12199435" cy="4542319"/>
          </a:xfrm>
          <a:prstGeom prst="rect">
            <a:avLst/>
          </a:prstGeom>
          <a:solidFill>
            <a:schemeClr val="accent2">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Normaali" charset="0"/>
            </a:endParaRPr>
          </a:p>
        </p:txBody>
      </p:sp>
      <p:sp>
        <p:nvSpPr>
          <p:cNvPr id="5" name="Otsikko 1"/>
          <p:cNvSpPr>
            <a:spLocks noGrp="1"/>
          </p:cNvSpPr>
          <p:nvPr>
            <p:ph type="title" hasCustomPrompt="1"/>
          </p:nvPr>
        </p:nvSpPr>
        <p:spPr>
          <a:xfrm>
            <a:off x="1598341" y="3549659"/>
            <a:ext cx="9233337" cy="2651126"/>
          </a:xfrm>
        </p:spPr>
        <p:txBody>
          <a:bodyPr anchor="b"/>
          <a:lstStyle/>
          <a:p>
            <a:r>
              <a:rPr lang="fi-FI" dirty="0"/>
              <a:t>Muokkaa tekstiä naps.</a:t>
            </a:r>
          </a:p>
        </p:txBody>
      </p:sp>
      <p:sp>
        <p:nvSpPr>
          <p:cNvPr id="6" name="Tekstin paikkamerkki 3"/>
          <p:cNvSpPr>
            <a:spLocks noGrp="1"/>
          </p:cNvSpPr>
          <p:nvPr>
            <p:ph type="body" sz="quarter" idx="15" hasCustomPrompt="1"/>
          </p:nvPr>
        </p:nvSpPr>
        <p:spPr>
          <a:xfrm>
            <a:off x="1610215" y="6515100"/>
            <a:ext cx="9227376" cy="6286500"/>
          </a:xfrm>
        </p:spPr>
        <p:txBody>
          <a:bodyPr/>
          <a:lstStyle/>
          <a:p>
            <a:pPr lvl="0"/>
            <a:r>
              <a:rPr lang="fi-FI" dirty="0"/>
              <a:t>Muokkaa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7" name="Tekstin paikkamerkki 3"/>
          <p:cNvSpPr>
            <a:spLocks noGrp="1"/>
          </p:cNvSpPr>
          <p:nvPr>
            <p:ph type="body" sz="quarter" idx="16" hasCustomPrompt="1"/>
          </p:nvPr>
        </p:nvSpPr>
        <p:spPr>
          <a:xfrm>
            <a:off x="13664244" y="9925050"/>
            <a:ext cx="9227376" cy="2876550"/>
          </a:xfr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tekstiä napsauttamalla</a:t>
            </a:r>
          </a:p>
          <a:p>
            <a:pPr lvl="1"/>
            <a:r>
              <a:rPr lang="fi-FI" dirty="0"/>
              <a:t>toinen taso</a:t>
            </a:r>
          </a:p>
        </p:txBody>
      </p:sp>
      <p:pic>
        <p:nvPicPr>
          <p:cNvPr id="8" name="Kuva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17091" y="760446"/>
            <a:ext cx="2044700" cy="129537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sältö_oikea_kuva_nostolaatikko">
    <p:spTree>
      <p:nvGrpSpPr>
        <p:cNvPr id="1" name=""/>
        <p:cNvGrpSpPr/>
        <p:nvPr/>
      </p:nvGrpSpPr>
      <p:grpSpPr>
        <a:xfrm>
          <a:off x="0" y="0"/>
          <a:ext cx="0" cy="0"/>
          <a:chOff x="0" y="0"/>
          <a:chExt cx="0" cy="0"/>
        </a:xfrm>
      </p:grpSpPr>
      <p:sp>
        <p:nvSpPr>
          <p:cNvPr id="3" name="Rectangle 2"/>
          <p:cNvSpPr/>
          <p:nvPr userDrawn="1"/>
        </p:nvSpPr>
        <p:spPr>
          <a:xfrm>
            <a:off x="11285034" y="579864"/>
            <a:ext cx="1895707" cy="6913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Normaali" charset="0"/>
            </a:endParaRPr>
          </a:p>
        </p:txBody>
      </p:sp>
      <p:sp>
        <p:nvSpPr>
          <p:cNvPr id="2" name="Picture Placeholder 13"/>
          <p:cNvSpPr>
            <a:spLocks noGrp="1"/>
          </p:cNvSpPr>
          <p:nvPr>
            <p:ph type="pic" sz="quarter" idx="13"/>
          </p:nvPr>
        </p:nvSpPr>
        <p:spPr>
          <a:xfrm>
            <a:off x="0" y="0"/>
            <a:ext cx="12199434" cy="9173681"/>
          </a:xfrm>
          <a:effectLst/>
        </p:spPr>
        <p:txBody>
          <a:bodyPr>
            <a:normAutofit/>
          </a:bodyPr>
          <a:lstStyle>
            <a:lvl1pPr marL="0" indent="0">
              <a:buNone/>
              <a:defRPr sz="4200" b="0" i="0">
                <a:ln>
                  <a:noFill/>
                </a:ln>
                <a:solidFill>
                  <a:schemeClr val="bg1">
                    <a:lumMod val="85000"/>
                  </a:schemeClr>
                </a:solidFill>
                <a:latin typeface="Calibri Normaali" charset="0"/>
                <a:ea typeface="Calibri Normaali" charset="0"/>
                <a:cs typeface="Calibri Normaali" charset="0"/>
              </a:defRPr>
            </a:lvl1pPr>
          </a:lstStyle>
          <a:p>
            <a:endParaRPr lang="en-US" dirty="0"/>
          </a:p>
        </p:txBody>
      </p:sp>
      <p:sp>
        <p:nvSpPr>
          <p:cNvPr id="4" name="Rectangle 14"/>
          <p:cNvSpPr/>
          <p:nvPr userDrawn="1"/>
        </p:nvSpPr>
        <p:spPr>
          <a:xfrm>
            <a:off x="1" y="9173681"/>
            <a:ext cx="12199433" cy="4542319"/>
          </a:xfrm>
          <a:prstGeom prst="rect">
            <a:avLst/>
          </a:prstGeom>
          <a:solidFill>
            <a:schemeClr val="accent2">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Normaali" charset="0"/>
            </a:endParaRPr>
          </a:p>
        </p:txBody>
      </p:sp>
      <p:sp>
        <p:nvSpPr>
          <p:cNvPr id="5" name="Otsikko 1"/>
          <p:cNvSpPr>
            <a:spLocks noGrp="1"/>
          </p:cNvSpPr>
          <p:nvPr>
            <p:ph type="title" hasCustomPrompt="1"/>
          </p:nvPr>
        </p:nvSpPr>
        <p:spPr>
          <a:xfrm>
            <a:off x="13180741" y="3549659"/>
            <a:ext cx="9233337" cy="2651126"/>
          </a:xfrm>
        </p:spPr>
        <p:txBody>
          <a:bodyPr anchor="b"/>
          <a:lstStyle/>
          <a:p>
            <a:r>
              <a:rPr lang="fi-FI" dirty="0"/>
              <a:t>Muokkaa tekstiä naps.</a:t>
            </a:r>
          </a:p>
        </p:txBody>
      </p:sp>
      <p:sp>
        <p:nvSpPr>
          <p:cNvPr id="6" name="Tekstin paikkamerkki 3"/>
          <p:cNvSpPr>
            <a:spLocks noGrp="1"/>
          </p:cNvSpPr>
          <p:nvPr>
            <p:ph type="body" sz="quarter" idx="15" hasCustomPrompt="1"/>
          </p:nvPr>
        </p:nvSpPr>
        <p:spPr>
          <a:xfrm>
            <a:off x="13192615" y="6515100"/>
            <a:ext cx="9227376" cy="6286500"/>
          </a:xfrm>
        </p:spPr>
        <p:txBody>
          <a:bodyPr/>
          <a:lstStyle/>
          <a:p>
            <a:pPr lvl="0"/>
            <a:r>
              <a:rPr lang="fi-FI" dirty="0"/>
              <a:t>Muokkaa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7" name="Tekstin paikkamerkki 3"/>
          <p:cNvSpPr>
            <a:spLocks noGrp="1"/>
          </p:cNvSpPr>
          <p:nvPr>
            <p:ph type="body" sz="quarter" idx="16" hasCustomPrompt="1"/>
          </p:nvPr>
        </p:nvSpPr>
        <p:spPr>
          <a:xfrm>
            <a:off x="1486029" y="9925050"/>
            <a:ext cx="9227376" cy="2876550"/>
          </a:xfr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tekstiä napsauttamalla</a:t>
            </a:r>
          </a:p>
          <a:p>
            <a:pPr lvl="1"/>
            <a:r>
              <a:rPr lang="fi-FI" dirty="0"/>
              <a:t>toinen taso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isältö_pyöreä_kuva">
    <p:spTree>
      <p:nvGrpSpPr>
        <p:cNvPr id="1" name=""/>
        <p:cNvGrpSpPr/>
        <p:nvPr/>
      </p:nvGrpSpPr>
      <p:grpSpPr>
        <a:xfrm>
          <a:off x="0" y="0"/>
          <a:ext cx="0" cy="0"/>
          <a:chOff x="0" y="0"/>
          <a:chExt cx="0" cy="0"/>
        </a:xfrm>
      </p:grpSpPr>
      <p:sp>
        <p:nvSpPr>
          <p:cNvPr id="3" name="Picture Placeholder 30"/>
          <p:cNvSpPr>
            <a:spLocks noGrp="1"/>
          </p:cNvSpPr>
          <p:nvPr>
            <p:ph type="pic" sz="quarter" idx="11"/>
          </p:nvPr>
        </p:nvSpPr>
        <p:spPr>
          <a:xfrm>
            <a:off x="12174750" y="2604902"/>
            <a:ext cx="10103260" cy="9282298"/>
          </a:xfrm>
          <a:custGeom>
            <a:avLst/>
            <a:gdLst>
              <a:gd name="connsiteX0" fmla="*/ 0 w 6285292"/>
              <a:gd name="connsiteY0" fmla="*/ 3143251 h 6286501"/>
              <a:gd name="connsiteX1" fmla="*/ 3142646 w 6285292"/>
              <a:gd name="connsiteY1" fmla="*/ 0 h 6286501"/>
              <a:gd name="connsiteX2" fmla="*/ 6285292 w 6285292"/>
              <a:gd name="connsiteY2" fmla="*/ 0 h 6286501"/>
              <a:gd name="connsiteX3" fmla="*/ 6285292 w 6285292"/>
              <a:gd name="connsiteY3" fmla="*/ 3143251 h 6286501"/>
              <a:gd name="connsiteX4" fmla="*/ 3142646 w 6285292"/>
              <a:gd name="connsiteY4" fmla="*/ 6286502 h 6286501"/>
              <a:gd name="connsiteX5" fmla="*/ 0 w 6285292"/>
              <a:gd name="connsiteY5" fmla="*/ 3143251 h 6286501"/>
              <a:gd name="connsiteX0" fmla="*/ 0 w 6728204"/>
              <a:gd name="connsiteY0" fmla="*/ 3143251 h 6286502"/>
              <a:gd name="connsiteX1" fmla="*/ 3142646 w 6728204"/>
              <a:gd name="connsiteY1" fmla="*/ 0 h 6286502"/>
              <a:gd name="connsiteX2" fmla="*/ 6728204 w 6728204"/>
              <a:gd name="connsiteY2" fmla="*/ 14287 h 6286502"/>
              <a:gd name="connsiteX3" fmla="*/ 6285292 w 6728204"/>
              <a:gd name="connsiteY3" fmla="*/ 3143251 h 6286502"/>
              <a:gd name="connsiteX4" fmla="*/ 3142646 w 6728204"/>
              <a:gd name="connsiteY4" fmla="*/ 6286502 h 6286502"/>
              <a:gd name="connsiteX5" fmla="*/ 0 w 6728204"/>
              <a:gd name="connsiteY5" fmla="*/ 3143251 h 6286502"/>
              <a:gd name="connsiteX0" fmla="*/ 0 w 6728204"/>
              <a:gd name="connsiteY0" fmla="*/ 3143251 h 6286502"/>
              <a:gd name="connsiteX1" fmla="*/ 3142646 w 6728204"/>
              <a:gd name="connsiteY1" fmla="*/ 0 h 6286502"/>
              <a:gd name="connsiteX2" fmla="*/ 6728204 w 6728204"/>
              <a:gd name="connsiteY2" fmla="*/ 14287 h 6286502"/>
              <a:gd name="connsiteX3" fmla="*/ 6285292 w 6728204"/>
              <a:gd name="connsiteY3" fmla="*/ 3143251 h 6286502"/>
              <a:gd name="connsiteX4" fmla="*/ 3142646 w 6728204"/>
              <a:gd name="connsiteY4" fmla="*/ 6286502 h 6286502"/>
              <a:gd name="connsiteX5" fmla="*/ 0 w 6728204"/>
              <a:gd name="connsiteY5" fmla="*/ 3143251 h 6286502"/>
              <a:gd name="connsiteX0" fmla="*/ 0 w 6728204"/>
              <a:gd name="connsiteY0" fmla="*/ 3143251 h 6286502"/>
              <a:gd name="connsiteX1" fmla="*/ 3142646 w 6728204"/>
              <a:gd name="connsiteY1" fmla="*/ 0 h 6286502"/>
              <a:gd name="connsiteX2" fmla="*/ 6728204 w 6728204"/>
              <a:gd name="connsiteY2" fmla="*/ 14287 h 6286502"/>
              <a:gd name="connsiteX3" fmla="*/ 6285292 w 6728204"/>
              <a:gd name="connsiteY3" fmla="*/ 3143251 h 6286502"/>
              <a:gd name="connsiteX4" fmla="*/ 3142646 w 6728204"/>
              <a:gd name="connsiteY4" fmla="*/ 6286502 h 6286502"/>
              <a:gd name="connsiteX5" fmla="*/ 0 w 6728204"/>
              <a:gd name="connsiteY5" fmla="*/ 3143251 h 6286502"/>
              <a:gd name="connsiteX0" fmla="*/ 0 w 6842504"/>
              <a:gd name="connsiteY0" fmla="*/ 3143251 h 6286502"/>
              <a:gd name="connsiteX1" fmla="*/ 3142646 w 6842504"/>
              <a:gd name="connsiteY1" fmla="*/ 0 h 6286502"/>
              <a:gd name="connsiteX2" fmla="*/ 6842504 w 6842504"/>
              <a:gd name="connsiteY2" fmla="*/ 14287 h 6286502"/>
              <a:gd name="connsiteX3" fmla="*/ 6285292 w 6842504"/>
              <a:gd name="connsiteY3" fmla="*/ 3143251 h 6286502"/>
              <a:gd name="connsiteX4" fmla="*/ 3142646 w 6842504"/>
              <a:gd name="connsiteY4" fmla="*/ 6286502 h 6286502"/>
              <a:gd name="connsiteX5" fmla="*/ 0 w 6842504"/>
              <a:gd name="connsiteY5" fmla="*/ 3143251 h 6286502"/>
              <a:gd name="connsiteX0" fmla="*/ 0 w 6842504"/>
              <a:gd name="connsiteY0" fmla="*/ 3143251 h 6286502"/>
              <a:gd name="connsiteX1" fmla="*/ 3142646 w 6842504"/>
              <a:gd name="connsiteY1" fmla="*/ 0 h 6286502"/>
              <a:gd name="connsiteX2" fmla="*/ 6842504 w 6842504"/>
              <a:gd name="connsiteY2" fmla="*/ 14287 h 6286502"/>
              <a:gd name="connsiteX3" fmla="*/ 6285292 w 6842504"/>
              <a:gd name="connsiteY3" fmla="*/ 3143251 h 6286502"/>
              <a:gd name="connsiteX4" fmla="*/ 3142646 w 6842504"/>
              <a:gd name="connsiteY4" fmla="*/ 6286502 h 6286502"/>
              <a:gd name="connsiteX5" fmla="*/ 0 w 6842504"/>
              <a:gd name="connsiteY5" fmla="*/ 3143251 h 6286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42504" h="6286502">
                <a:moveTo>
                  <a:pt x="0" y="3143251"/>
                </a:moveTo>
                <a:cubicBezTo>
                  <a:pt x="0" y="1407281"/>
                  <a:pt x="1407011" y="0"/>
                  <a:pt x="3142646" y="0"/>
                </a:cubicBezTo>
                <a:lnTo>
                  <a:pt x="6842504" y="14287"/>
                </a:lnTo>
                <a:cubicBezTo>
                  <a:pt x="6056692" y="1133475"/>
                  <a:pt x="6285292" y="2095501"/>
                  <a:pt x="6285292" y="3143251"/>
                </a:cubicBezTo>
                <a:cubicBezTo>
                  <a:pt x="6285292" y="4879221"/>
                  <a:pt x="4878281" y="6286502"/>
                  <a:pt x="3142646" y="6286502"/>
                </a:cubicBezTo>
                <a:cubicBezTo>
                  <a:pt x="1407011" y="6286502"/>
                  <a:pt x="0" y="4879221"/>
                  <a:pt x="0" y="3143251"/>
                </a:cubicBezTo>
                <a:close/>
              </a:path>
            </a:pathLst>
          </a:custGeom>
          <a:solidFill>
            <a:schemeClr val="bg1"/>
          </a:solidFill>
        </p:spPr>
        <p:txBody>
          <a:bodyPr wrap="square" anchor="ctr">
            <a:noAutofit/>
          </a:bodyPr>
          <a:lstStyle>
            <a:lvl1pPr marL="0" indent="0" algn="ctr">
              <a:buNone/>
              <a:defRPr/>
            </a:lvl1pPr>
          </a:lstStyle>
          <a:p>
            <a:endParaRPr lang="en-US" dirty="0"/>
          </a:p>
        </p:txBody>
      </p:sp>
      <p:sp>
        <p:nvSpPr>
          <p:cNvPr id="4" name="Otsikko 1"/>
          <p:cNvSpPr>
            <a:spLocks noGrp="1"/>
          </p:cNvSpPr>
          <p:nvPr>
            <p:ph type="title" hasCustomPrompt="1"/>
          </p:nvPr>
        </p:nvSpPr>
        <p:spPr>
          <a:xfrm>
            <a:off x="1598341" y="2635259"/>
            <a:ext cx="9233337" cy="2651126"/>
          </a:xfrm>
        </p:spPr>
        <p:txBody>
          <a:bodyPr anchor="b"/>
          <a:lstStyle/>
          <a:p>
            <a:r>
              <a:rPr lang="fi-FI" dirty="0"/>
              <a:t>Muokkaa tekstiä naps.</a:t>
            </a:r>
          </a:p>
        </p:txBody>
      </p:sp>
      <p:sp>
        <p:nvSpPr>
          <p:cNvPr id="5" name="Tekstin paikkamerkki 3"/>
          <p:cNvSpPr>
            <a:spLocks noGrp="1"/>
          </p:cNvSpPr>
          <p:nvPr>
            <p:ph type="body" sz="quarter" idx="15" hasCustomPrompt="1"/>
          </p:nvPr>
        </p:nvSpPr>
        <p:spPr>
          <a:xfrm>
            <a:off x="1610215" y="5600700"/>
            <a:ext cx="9227376" cy="6286500"/>
          </a:xfrm>
        </p:spPr>
        <p:txBody>
          <a:bodyPr/>
          <a:lstStyle/>
          <a:p>
            <a:pPr lvl="0"/>
            <a:r>
              <a:rPr lang="fi-FI" dirty="0"/>
              <a:t>Muokkaa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3875377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isältö_pyöreä_kuva_3">
    <p:spTree>
      <p:nvGrpSpPr>
        <p:cNvPr id="1" name=""/>
        <p:cNvGrpSpPr/>
        <p:nvPr/>
      </p:nvGrpSpPr>
      <p:grpSpPr>
        <a:xfrm>
          <a:off x="0" y="0"/>
          <a:ext cx="0" cy="0"/>
          <a:chOff x="0" y="0"/>
          <a:chExt cx="0" cy="0"/>
        </a:xfrm>
      </p:grpSpPr>
      <p:sp>
        <p:nvSpPr>
          <p:cNvPr id="9" name="Otsikko 1"/>
          <p:cNvSpPr>
            <a:spLocks noGrp="1"/>
          </p:cNvSpPr>
          <p:nvPr>
            <p:ph type="title" hasCustomPrompt="1"/>
          </p:nvPr>
        </p:nvSpPr>
        <p:spPr>
          <a:xfrm>
            <a:off x="1598341" y="3549659"/>
            <a:ext cx="9233337" cy="2651126"/>
          </a:xfrm>
        </p:spPr>
        <p:txBody>
          <a:bodyPr anchor="b"/>
          <a:lstStyle/>
          <a:p>
            <a:r>
              <a:rPr lang="fi-FI" dirty="0"/>
              <a:t>Muokkaa tekstiä naps.</a:t>
            </a:r>
          </a:p>
        </p:txBody>
      </p:sp>
      <p:sp>
        <p:nvSpPr>
          <p:cNvPr id="10" name="Tekstin paikkamerkki 3"/>
          <p:cNvSpPr>
            <a:spLocks noGrp="1"/>
          </p:cNvSpPr>
          <p:nvPr>
            <p:ph type="body" sz="quarter" idx="15" hasCustomPrompt="1"/>
          </p:nvPr>
        </p:nvSpPr>
        <p:spPr>
          <a:xfrm>
            <a:off x="1610215" y="6515100"/>
            <a:ext cx="9227376" cy="6286500"/>
          </a:xfrm>
        </p:spPr>
        <p:txBody>
          <a:bodyPr/>
          <a:lstStyle/>
          <a:p>
            <a:pPr lvl="0"/>
            <a:r>
              <a:rPr lang="fi-FI" dirty="0"/>
              <a:t>Muokkaa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Picture Placeholder 30">
            <a:extLst>
              <a:ext uri="{FF2B5EF4-FFF2-40B4-BE49-F238E27FC236}">
                <a16:creationId xmlns:a16="http://schemas.microsoft.com/office/drawing/2014/main" id="{7583AC14-0725-2D36-6ABC-7870F98348DD}"/>
              </a:ext>
            </a:extLst>
          </p:cNvPr>
          <p:cNvSpPr>
            <a:spLocks noGrp="1"/>
          </p:cNvSpPr>
          <p:nvPr>
            <p:ph type="pic" sz="quarter" idx="16"/>
          </p:nvPr>
        </p:nvSpPr>
        <p:spPr>
          <a:xfrm>
            <a:off x="12475195" y="986979"/>
            <a:ext cx="7032112" cy="6460703"/>
          </a:xfrm>
          <a:custGeom>
            <a:avLst/>
            <a:gdLst>
              <a:gd name="connsiteX0" fmla="*/ 0 w 6285292"/>
              <a:gd name="connsiteY0" fmla="*/ 3143251 h 6286501"/>
              <a:gd name="connsiteX1" fmla="*/ 3142646 w 6285292"/>
              <a:gd name="connsiteY1" fmla="*/ 0 h 6286501"/>
              <a:gd name="connsiteX2" fmla="*/ 6285292 w 6285292"/>
              <a:gd name="connsiteY2" fmla="*/ 0 h 6286501"/>
              <a:gd name="connsiteX3" fmla="*/ 6285292 w 6285292"/>
              <a:gd name="connsiteY3" fmla="*/ 3143251 h 6286501"/>
              <a:gd name="connsiteX4" fmla="*/ 3142646 w 6285292"/>
              <a:gd name="connsiteY4" fmla="*/ 6286502 h 6286501"/>
              <a:gd name="connsiteX5" fmla="*/ 0 w 6285292"/>
              <a:gd name="connsiteY5" fmla="*/ 3143251 h 6286501"/>
              <a:gd name="connsiteX0" fmla="*/ 0 w 6728204"/>
              <a:gd name="connsiteY0" fmla="*/ 3143251 h 6286502"/>
              <a:gd name="connsiteX1" fmla="*/ 3142646 w 6728204"/>
              <a:gd name="connsiteY1" fmla="*/ 0 h 6286502"/>
              <a:gd name="connsiteX2" fmla="*/ 6728204 w 6728204"/>
              <a:gd name="connsiteY2" fmla="*/ 14287 h 6286502"/>
              <a:gd name="connsiteX3" fmla="*/ 6285292 w 6728204"/>
              <a:gd name="connsiteY3" fmla="*/ 3143251 h 6286502"/>
              <a:gd name="connsiteX4" fmla="*/ 3142646 w 6728204"/>
              <a:gd name="connsiteY4" fmla="*/ 6286502 h 6286502"/>
              <a:gd name="connsiteX5" fmla="*/ 0 w 6728204"/>
              <a:gd name="connsiteY5" fmla="*/ 3143251 h 6286502"/>
              <a:gd name="connsiteX0" fmla="*/ 0 w 6728204"/>
              <a:gd name="connsiteY0" fmla="*/ 3143251 h 6286502"/>
              <a:gd name="connsiteX1" fmla="*/ 3142646 w 6728204"/>
              <a:gd name="connsiteY1" fmla="*/ 0 h 6286502"/>
              <a:gd name="connsiteX2" fmla="*/ 6728204 w 6728204"/>
              <a:gd name="connsiteY2" fmla="*/ 14287 h 6286502"/>
              <a:gd name="connsiteX3" fmla="*/ 6285292 w 6728204"/>
              <a:gd name="connsiteY3" fmla="*/ 3143251 h 6286502"/>
              <a:gd name="connsiteX4" fmla="*/ 3142646 w 6728204"/>
              <a:gd name="connsiteY4" fmla="*/ 6286502 h 6286502"/>
              <a:gd name="connsiteX5" fmla="*/ 0 w 6728204"/>
              <a:gd name="connsiteY5" fmla="*/ 3143251 h 6286502"/>
              <a:gd name="connsiteX0" fmla="*/ 0 w 6728204"/>
              <a:gd name="connsiteY0" fmla="*/ 3143251 h 6286502"/>
              <a:gd name="connsiteX1" fmla="*/ 3142646 w 6728204"/>
              <a:gd name="connsiteY1" fmla="*/ 0 h 6286502"/>
              <a:gd name="connsiteX2" fmla="*/ 6728204 w 6728204"/>
              <a:gd name="connsiteY2" fmla="*/ 14287 h 6286502"/>
              <a:gd name="connsiteX3" fmla="*/ 6285292 w 6728204"/>
              <a:gd name="connsiteY3" fmla="*/ 3143251 h 6286502"/>
              <a:gd name="connsiteX4" fmla="*/ 3142646 w 6728204"/>
              <a:gd name="connsiteY4" fmla="*/ 6286502 h 6286502"/>
              <a:gd name="connsiteX5" fmla="*/ 0 w 6728204"/>
              <a:gd name="connsiteY5" fmla="*/ 3143251 h 6286502"/>
              <a:gd name="connsiteX0" fmla="*/ 0 w 6842504"/>
              <a:gd name="connsiteY0" fmla="*/ 3143251 h 6286502"/>
              <a:gd name="connsiteX1" fmla="*/ 3142646 w 6842504"/>
              <a:gd name="connsiteY1" fmla="*/ 0 h 6286502"/>
              <a:gd name="connsiteX2" fmla="*/ 6842504 w 6842504"/>
              <a:gd name="connsiteY2" fmla="*/ 14287 h 6286502"/>
              <a:gd name="connsiteX3" fmla="*/ 6285292 w 6842504"/>
              <a:gd name="connsiteY3" fmla="*/ 3143251 h 6286502"/>
              <a:gd name="connsiteX4" fmla="*/ 3142646 w 6842504"/>
              <a:gd name="connsiteY4" fmla="*/ 6286502 h 6286502"/>
              <a:gd name="connsiteX5" fmla="*/ 0 w 6842504"/>
              <a:gd name="connsiteY5" fmla="*/ 3143251 h 6286502"/>
              <a:gd name="connsiteX0" fmla="*/ 0 w 6842504"/>
              <a:gd name="connsiteY0" fmla="*/ 3143251 h 6286502"/>
              <a:gd name="connsiteX1" fmla="*/ 3142646 w 6842504"/>
              <a:gd name="connsiteY1" fmla="*/ 0 h 6286502"/>
              <a:gd name="connsiteX2" fmla="*/ 6842504 w 6842504"/>
              <a:gd name="connsiteY2" fmla="*/ 14287 h 6286502"/>
              <a:gd name="connsiteX3" fmla="*/ 6285292 w 6842504"/>
              <a:gd name="connsiteY3" fmla="*/ 3143251 h 6286502"/>
              <a:gd name="connsiteX4" fmla="*/ 3142646 w 6842504"/>
              <a:gd name="connsiteY4" fmla="*/ 6286502 h 6286502"/>
              <a:gd name="connsiteX5" fmla="*/ 0 w 6842504"/>
              <a:gd name="connsiteY5" fmla="*/ 3143251 h 6286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42504" h="6286502">
                <a:moveTo>
                  <a:pt x="0" y="3143251"/>
                </a:moveTo>
                <a:cubicBezTo>
                  <a:pt x="0" y="1407281"/>
                  <a:pt x="1407011" y="0"/>
                  <a:pt x="3142646" y="0"/>
                </a:cubicBezTo>
                <a:lnTo>
                  <a:pt x="6842504" y="14287"/>
                </a:lnTo>
                <a:cubicBezTo>
                  <a:pt x="6056692" y="1133475"/>
                  <a:pt x="6285292" y="2095501"/>
                  <a:pt x="6285292" y="3143251"/>
                </a:cubicBezTo>
                <a:cubicBezTo>
                  <a:pt x="6285292" y="4879221"/>
                  <a:pt x="4878281" y="6286502"/>
                  <a:pt x="3142646" y="6286502"/>
                </a:cubicBezTo>
                <a:cubicBezTo>
                  <a:pt x="1407011" y="6286502"/>
                  <a:pt x="0" y="4879221"/>
                  <a:pt x="0" y="3143251"/>
                </a:cubicBezTo>
                <a:close/>
              </a:path>
            </a:pathLst>
          </a:custGeom>
          <a:solidFill>
            <a:schemeClr val="bg1"/>
          </a:solidFill>
        </p:spPr>
        <p:txBody>
          <a:bodyPr wrap="square" anchor="ctr">
            <a:noAutofit/>
          </a:bodyPr>
          <a:lstStyle>
            <a:lvl1pPr marL="0" indent="0" algn="ctr">
              <a:buNone/>
              <a:defRPr/>
            </a:lvl1pPr>
          </a:lstStyle>
          <a:p>
            <a:endParaRPr lang="en-US" dirty="0"/>
          </a:p>
        </p:txBody>
      </p:sp>
      <p:sp>
        <p:nvSpPr>
          <p:cNvPr id="14" name="Picture Placeholder 30">
            <a:extLst>
              <a:ext uri="{FF2B5EF4-FFF2-40B4-BE49-F238E27FC236}">
                <a16:creationId xmlns:a16="http://schemas.microsoft.com/office/drawing/2014/main" id="{F759F204-F925-128A-06C2-59661F46C7CD}"/>
              </a:ext>
            </a:extLst>
          </p:cNvPr>
          <p:cNvSpPr>
            <a:spLocks noGrp="1"/>
          </p:cNvSpPr>
          <p:nvPr>
            <p:ph type="pic" sz="quarter" idx="18"/>
          </p:nvPr>
        </p:nvSpPr>
        <p:spPr>
          <a:xfrm>
            <a:off x="12705882" y="7857066"/>
            <a:ext cx="4923857" cy="5289434"/>
          </a:xfrm>
          <a:custGeom>
            <a:avLst/>
            <a:gdLst>
              <a:gd name="connsiteX0" fmla="*/ 0 w 2817602"/>
              <a:gd name="connsiteY0" fmla="*/ 1409073 h 2818145"/>
              <a:gd name="connsiteX1" fmla="*/ 1408801 w 2817602"/>
              <a:gd name="connsiteY1" fmla="*/ 0 h 2818145"/>
              <a:gd name="connsiteX2" fmla="*/ 2817602 w 2817602"/>
              <a:gd name="connsiteY2" fmla="*/ 0 h 2818145"/>
              <a:gd name="connsiteX3" fmla="*/ 2817602 w 2817602"/>
              <a:gd name="connsiteY3" fmla="*/ 1409073 h 2818145"/>
              <a:gd name="connsiteX4" fmla="*/ 1408801 w 2817602"/>
              <a:gd name="connsiteY4" fmla="*/ 2818146 h 2818145"/>
              <a:gd name="connsiteX5" fmla="*/ 0 w 2817602"/>
              <a:gd name="connsiteY5" fmla="*/ 1409073 h 2818145"/>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5351" h="3035122">
                <a:moveTo>
                  <a:pt x="0" y="1626049"/>
                </a:moveTo>
                <a:cubicBezTo>
                  <a:pt x="0" y="847839"/>
                  <a:pt x="630742" y="216976"/>
                  <a:pt x="1408801" y="216976"/>
                </a:cubicBezTo>
                <a:cubicBezTo>
                  <a:pt x="2192873" y="201358"/>
                  <a:pt x="2081947" y="397789"/>
                  <a:pt x="2825351" y="0"/>
                </a:cubicBezTo>
                <a:cubicBezTo>
                  <a:pt x="2825351" y="469691"/>
                  <a:pt x="2817602" y="1156358"/>
                  <a:pt x="2817602" y="1626049"/>
                </a:cubicBezTo>
                <a:cubicBezTo>
                  <a:pt x="2817602" y="2404259"/>
                  <a:pt x="2186860" y="3035122"/>
                  <a:pt x="1408801" y="3035122"/>
                </a:cubicBezTo>
                <a:cubicBezTo>
                  <a:pt x="630742" y="3035122"/>
                  <a:pt x="0" y="2404259"/>
                  <a:pt x="0" y="1626049"/>
                </a:cubicBezTo>
                <a:close/>
              </a:path>
            </a:pathLst>
          </a:custGeom>
          <a:solidFill>
            <a:schemeClr val="bg1"/>
          </a:solidFill>
        </p:spPr>
        <p:txBody>
          <a:bodyPr wrap="square" anchor="ctr">
            <a:noAutofit/>
          </a:bodyPr>
          <a:lstStyle>
            <a:lvl1pPr marL="0" indent="0" algn="ctr">
              <a:buNone/>
              <a:defRPr/>
            </a:lvl1pPr>
          </a:lstStyle>
          <a:p>
            <a:endParaRPr lang="en-US" dirty="0"/>
          </a:p>
        </p:txBody>
      </p:sp>
      <p:sp>
        <p:nvSpPr>
          <p:cNvPr id="15" name="Picture Placeholder 30">
            <a:extLst>
              <a:ext uri="{FF2B5EF4-FFF2-40B4-BE49-F238E27FC236}">
                <a16:creationId xmlns:a16="http://schemas.microsoft.com/office/drawing/2014/main" id="{E8B2FBBB-374F-D60B-FD05-3BCDF563C673}"/>
              </a:ext>
            </a:extLst>
          </p:cNvPr>
          <p:cNvSpPr>
            <a:spLocks noGrp="1"/>
          </p:cNvSpPr>
          <p:nvPr>
            <p:ph type="pic" sz="quarter" idx="19"/>
          </p:nvPr>
        </p:nvSpPr>
        <p:spPr>
          <a:xfrm>
            <a:off x="18273367" y="5604120"/>
            <a:ext cx="4194468" cy="4505891"/>
          </a:xfrm>
          <a:custGeom>
            <a:avLst/>
            <a:gdLst>
              <a:gd name="connsiteX0" fmla="*/ 0 w 2817602"/>
              <a:gd name="connsiteY0" fmla="*/ 1409073 h 2818145"/>
              <a:gd name="connsiteX1" fmla="*/ 1408801 w 2817602"/>
              <a:gd name="connsiteY1" fmla="*/ 0 h 2818145"/>
              <a:gd name="connsiteX2" fmla="*/ 2817602 w 2817602"/>
              <a:gd name="connsiteY2" fmla="*/ 0 h 2818145"/>
              <a:gd name="connsiteX3" fmla="*/ 2817602 w 2817602"/>
              <a:gd name="connsiteY3" fmla="*/ 1409073 h 2818145"/>
              <a:gd name="connsiteX4" fmla="*/ 1408801 w 2817602"/>
              <a:gd name="connsiteY4" fmla="*/ 2818146 h 2818145"/>
              <a:gd name="connsiteX5" fmla="*/ 0 w 2817602"/>
              <a:gd name="connsiteY5" fmla="*/ 1409073 h 2818145"/>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5351" h="3035122">
                <a:moveTo>
                  <a:pt x="0" y="1626049"/>
                </a:moveTo>
                <a:cubicBezTo>
                  <a:pt x="0" y="847839"/>
                  <a:pt x="630742" y="216976"/>
                  <a:pt x="1408801" y="216976"/>
                </a:cubicBezTo>
                <a:cubicBezTo>
                  <a:pt x="2192873" y="201358"/>
                  <a:pt x="2081947" y="397789"/>
                  <a:pt x="2825351" y="0"/>
                </a:cubicBezTo>
                <a:cubicBezTo>
                  <a:pt x="2825351" y="469691"/>
                  <a:pt x="2817602" y="1156358"/>
                  <a:pt x="2817602" y="1626049"/>
                </a:cubicBezTo>
                <a:cubicBezTo>
                  <a:pt x="2817602" y="2404259"/>
                  <a:pt x="2186860" y="3035122"/>
                  <a:pt x="1408801" y="3035122"/>
                </a:cubicBezTo>
                <a:cubicBezTo>
                  <a:pt x="630742" y="3035122"/>
                  <a:pt x="0" y="2404259"/>
                  <a:pt x="0" y="1626049"/>
                </a:cubicBezTo>
                <a:close/>
              </a:path>
            </a:pathLst>
          </a:custGeom>
          <a:solidFill>
            <a:schemeClr val="bg1"/>
          </a:solidFill>
        </p:spPr>
        <p:txBody>
          <a:bodyPr wrap="square" anchor="ctr">
            <a:noAutofit/>
          </a:bodyPr>
          <a:lstStyle>
            <a:lvl1pPr marL="0" indent="0" algn="ctr">
              <a:buNone/>
              <a:defRPr/>
            </a:lvl1p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kuvaa_tekstit">
    <p:spTree>
      <p:nvGrpSpPr>
        <p:cNvPr id="1" name=""/>
        <p:cNvGrpSpPr/>
        <p:nvPr/>
      </p:nvGrpSpPr>
      <p:grpSpPr>
        <a:xfrm>
          <a:off x="0" y="0"/>
          <a:ext cx="0" cy="0"/>
          <a:chOff x="0" y="0"/>
          <a:chExt cx="0" cy="0"/>
        </a:xfrm>
      </p:grpSpPr>
      <p:sp>
        <p:nvSpPr>
          <p:cNvPr id="7" name="Picture Placeholder 13"/>
          <p:cNvSpPr>
            <a:spLocks noGrp="1"/>
          </p:cNvSpPr>
          <p:nvPr>
            <p:ph type="pic" sz="quarter" idx="14"/>
          </p:nvPr>
        </p:nvSpPr>
        <p:spPr>
          <a:xfrm>
            <a:off x="9181766" y="3969832"/>
            <a:ext cx="6039671" cy="5767292"/>
          </a:xfrm>
          <a:effectLst/>
        </p:spPr>
        <p:txBody>
          <a:bodyPr>
            <a:normAutofit/>
          </a:bodyPr>
          <a:lstStyle>
            <a:lvl1pPr marL="0" indent="0">
              <a:buNone/>
              <a:defRPr sz="4200" b="0" i="0">
                <a:ln>
                  <a:noFill/>
                </a:ln>
                <a:solidFill>
                  <a:schemeClr val="bg1">
                    <a:lumMod val="85000"/>
                  </a:schemeClr>
                </a:solidFill>
                <a:latin typeface="Calibri Normaali" charset="0"/>
                <a:ea typeface="Calibri Normaali" charset="0"/>
                <a:cs typeface="Calibri Normaali" charset="0"/>
              </a:defRPr>
            </a:lvl1pPr>
          </a:lstStyle>
          <a:p>
            <a:endParaRPr lang="en-US" dirty="0"/>
          </a:p>
        </p:txBody>
      </p:sp>
      <p:sp>
        <p:nvSpPr>
          <p:cNvPr id="8" name="Picture Placeholder 13"/>
          <p:cNvSpPr>
            <a:spLocks noGrp="1"/>
          </p:cNvSpPr>
          <p:nvPr>
            <p:ph type="pic" sz="quarter" idx="15"/>
          </p:nvPr>
        </p:nvSpPr>
        <p:spPr>
          <a:xfrm>
            <a:off x="15749858" y="3969832"/>
            <a:ext cx="6039671" cy="5767292"/>
          </a:xfrm>
          <a:effectLst/>
        </p:spPr>
        <p:txBody>
          <a:bodyPr>
            <a:normAutofit/>
          </a:bodyPr>
          <a:lstStyle>
            <a:lvl1pPr marL="0" indent="0">
              <a:buNone/>
              <a:defRPr sz="4200" b="0" i="0">
                <a:ln>
                  <a:noFill/>
                </a:ln>
                <a:solidFill>
                  <a:schemeClr val="bg1">
                    <a:lumMod val="85000"/>
                  </a:schemeClr>
                </a:solidFill>
                <a:latin typeface="Calibri Normaali" charset="0"/>
                <a:ea typeface="Calibri Normaali" charset="0"/>
                <a:cs typeface="Calibri Normaali" charset="0"/>
              </a:defRPr>
            </a:lvl1pPr>
          </a:lstStyle>
          <a:p>
            <a:endParaRPr lang="en-US" dirty="0"/>
          </a:p>
        </p:txBody>
      </p:sp>
      <p:sp>
        <p:nvSpPr>
          <p:cNvPr id="9" name="Picture Placeholder 13"/>
          <p:cNvSpPr>
            <a:spLocks noGrp="1"/>
          </p:cNvSpPr>
          <p:nvPr>
            <p:ph type="pic" sz="quarter" idx="16"/>
          </p:nvPr>
        </p:nvSpPr>
        <p:spPr>
          <a:xfrm>
            <a:off x="2546768" y="3969832"/>
            <a:ext cx="6039671" cy="5767292"/>
          </a:xfrm>
          <a:effectLst/>
        </p:spPr>
        <p:txBody>
          <a:bodyPr>
            <a:normAutofit/>
          </a:bodyPr>
          <a:lstStyle>
            <a:lvl1pPr marL="0" indent="0">
              <a:buNone/>
              <a:defRPr sz="4200" b="0" i="0">
                <a:ln>
                  <a:noFill/>
                </a:ln>
                <a:solidFill>
                  <a:schemeClr val="bg1">
                    <a:lumMod val="85000"/>
                  </a:schemeClr>
                </a:solidFill>
                <a:latin typeface="Calibri Normaali" charset="0"/>
                <a:ea typeface="Calibri Normaali" charset="0"/>
                <a:cs typeface="Calibri Normaali" charset="0"/>
              </a:defRPr>
            </a:lvl1pPr>
          </a:lstStyle>
          <a:p>
            <a:endParaRPr lang="en-US" dirty="0"/>
          </a:p>
        </p:txBody>
      </p:sp>
      <p:sp>
        <p:nvSpPr>
          <p:cNvPr id="5" name="Tekstin paikkamerkki 3"/>
          <p:cNvSpPr>
            <a:spLocks noGrp="1"/>
          </p:cNvSpPr>
          <p:nvPr>
            <p:ph type="body" sz="quarter" idx="17" hasCustomPrompt="1"/>
          </p:nvPr>
        </p:nvSpPr>
        <p:spPr>
          <a:xfrm>
            <a:off x="2546768" y="11392362"/>
            <a:ext cx="6039671" cy="1541516"/>
          </a:xfrm>
        </p:spPr>
        <p:txBody>
          <a:bodyPr>
            <a:normAutofit/>
          </a:bodyPr>
          <a:lstStyle>
            <a:lvl1pPr marL="0" indent="0" algn="ctr">
              <a:buNone/>
              <a:defRPr sz="3200"/>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t>
            </a:r>
          </a:p>
        </p:txBody>
      </p:sp>
      <p:sp>
        <p:nvSpPr>
          <p:cNvPr id="6" name="Tekstin paikkamerkki 3"/>
          <p:cNvSpPr>
            <a:spLocks noGrp="1"/>
          </p:cNvSpPr>
          <p:nvPr>
            <p:ph type="body" sz="quarter" idx="27" hasCustomPrompt="1"/>
          </p:nvPr>
        </p:nvSpPr>
        <p:spPr>
          <a:xfrm>
            <a:off x="2546768" y="10192212"/>
            <a:ext cx="6039671" cy="1200150"/>
          </a:xfrm>
        </p:spPr>
        <p:txBody>
          <a:bodyPr anchor="ctr">
            <a:normAutofit/>
          </a:bodyPr>
          <a:lstStyle>
            <a:lvl1pPr marL="0" indent="0" algn="ctr">
              <a:buNone/>
              <a:defRPr sz="4000" b="1">
                <a:solidFill>
                  <a:schemeClr val="accent2"/>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10" name="Tekstin paikkamerkki 3"/>
          <p:cNvSpPr>
            <a:spLocks noGrp="1"/>
          </p:cNvSpPr>
          <p:nvPr>
            <p:ph type="body" sz="quarter" idx="28" hasCustomPrompt="1"/>
          </p:nvPr>
        </p:nvSpPr>
        <p:spPr>
          <a:xfrm>
            <a:off x="9181766" y="11392362"/>
            <a:ext cx="6039671" cy="1541516"/>
          </a:xfrm>
        </p:spPr>
        <p:txBody>
          <a:bodyPr>
            <a:normAutofit/>
          </a:bodyPr>
          <a:lstStyle>
            <a:lvl1pPr marL="0" indent="0" algn="ctr">
              <a:buNone/>
              <a:defRPr sz="3200"/>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t>
            </a:r>
          </a:p>
        </p:txBody>
      </p:sp>
      <p:sp>
        <p:nvSpPr>
          <p:cNvPr id="11" name="Tekstin paikkamerkki 3"/>
          <p:cNvSpPr>
            <a:spLocks noGrp="1"/>
          </p:cNvSpPr>
          <p:nvPr>
            <p:ph type="body" sz="quarter" idx="29" hasCustomPrompt="1"/>
          </p:nvPr>
        </p:nvSpPr>
        <p:spPr>
          <a:xfrm>
            <a:off x="9181766" y="10192212"/>
            <a:ext cx="6039671" cy="1200150"/>
          </a:xfrm>
        </p:spPr>
        <p:txBody>
          <a:bodyPr anchor="ctr">
            <a:normAutofit/>
          </a:bodyPr>
          <a:lstStyle>
            <a:lvl1pPr marL="0" indent="0" algn="ctr">
              <a:buNone/>
              <a:defRPr sz="4000" b="1">
                <a:solidFill>
                  <a:schemeClr val="accent2"/>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12" name="Tekstin paikkamerkki 3"/>
          <p:cNvSpPr>
            <a:spLocks noGrp="1"/>
          </p:cNvSpPr>
          <p:nvPr>
            <p:ph type="body" sz="quarter" idx="30" hasCustomPrompt="1"/>
          </p:nvPr>
        </p:nvSpPr>
        <p:spPr>
          <a:xfrm>
            <a:off x="15749858" y="11392362"/>
            <a:ext cx="6039671" cy="1541516"/>
          </a:xfrm>
        </p:spPr>
        <p:txBody>
          <a:bodyPr>
            <a:normAutofit/>
          </a:bodyPr>
          <a:lstStyle>
            <a:lvl1pPr marL="0" indent="0" algn="ctr">
              <a:buNone/>
              <a:defRPr sz="3200"/>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t>
            </a:r>
          </a:p>
        </p:txBody>
      </p:sp>
      <p:sp>
        <p:nvSpPr>
          <p:cNvPr id="13" name="Tekstin paikkamerkki 3"/>
          <p:cNvSpPr>
            <a:spLocks noGrp="1"/>
          </p:cNvSpPr>
          <p:nvPr>
            <p:ph type="body" sz="quarter" idx="31" hasCustomPrompt="1"/>
          </p:nvPr>
        </p:nvSpPr>
        <p:spPr>
          <a:xfrm>
            <a:off x="15749858" y="10192212"/>
            <a:ext cx="6039671" cy="1200150"/>
          </a:xfrm>
        </p:spPr>
        <p:txBody>
          <a:bodyPr anchor="ctr">
            <a:normAutofit/>
          </a:bodyPr>
          <a:lstStyle>
            <a:lvl1pPr marL="0" indent="0" algn="ctr">
              <a:buNone/>
              <a:defRPr sz="4000" b="1">
                <a:solidFill>
                  <a:schemeClr val="accent2"/>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2" name="Otsikko 1"/>
          <p:cNvSpPr>
            <a:spLocks noGrp="1"/>
          </p:cNvSpPr>
          <p:nvPr>
            <p:ph type="title" hasCustomPrompt="1"/>
          </p:nvPr>
        </p:nvSpPr>
        <p:spPr/>
        <p:txBody>
          <a:bodyPr/>
          <a:lstStyle>
            <a:lvl1pPr algn="ctr">
              <a:defRPr/>
            </a:lvl1pPr>
          </a:lstStyle>
          <a:p>
            <a:r>
              <a:rPr lang="fi-FI" dirty="0"/>
              <a:t>Muokkaa tekstiä naps.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enkilön esittely">
    <p:spTree>
      <p:nvGrpSpPr>
        <p:cNvPr id="1" name=""/>
        <p:cNvGrpSpPr/>
        <p:nvPr/>
      </p:nvGrpSpPr>
      <p:grpSpPr>
        <a:xfrm>
          <a:off x="0" y="0"/>
          <a:ext cx="0" cy="0"/>
          <a:chOff x="0" y="0"/>
          <a:chExt cx="0" cy="0"/>
        </a:xfrm>
      </p:grpSpPr>
      <p:sp>
        <p:nvSpPr>
          <p:cNvPr id="5" name="Tekstin paikkamerkki 3"/>
          <p:cNvSpPr>
            <a:spLocks noGrp="1"/>
          </p:cNvSpPr>
          <p:nvPr>
            <p:ph type="body" sz="quarter" idx="15" hasCustomPrompt="1"/>
          </p:nvPr>
        </p:nvSpPr>
        <p:spPr>
          <a:xfrm>
            <a:off x="1695450" y="8820150"/>
            <a:ext cx="21012150" cy="876300"/>
          </a:xfrm>
        </p:spPr>
        <p:txBody>
          <a:bodyPr anchor="b"/>
          <a:lstStyle>
            <a:lvl1pPr algn="ctr">
              <a:defRPr b="1" spc="600" baseline="0">
                <a:solidFill>
                  <a:schemeClr val="accent2"/>
                </a:solidFill>
              </a:defRPr>
            </a:lvl1pPr>
            <a:lvl2pPr algn="ctr">
              <a:defRPr/>
            </a:lvl2pPr>
            <a:lvl3pPr algn="ctr">
              <a:defRPr/>
            </a:lvl3pPr>
            <a:lvl4pPr algn="ctr">
              <a:defRPr/>
            </a:lvl4pPr>
            <a:lvl5pPr algn="ctr">
              <a:defRPr/>
            </a:lvl5pPr>
          </a:lstStyle>
          <a:p>
            <a:pPr marL="457109" marR="0" lvl="0" indent="-457109" algn="ctr" defTabSz="1828434" rtl="0" eaLnBrk="1" fontAlgn="auto" latinLnBrk="0" hangingPunct="1">
              <a:lnSpc>
                <a:spcPct val="90000"/>
              </a:lnSpc>
              <a:spcBef>
                <a:spcPts val="2000"/>
              </a:spcBef>
              <a:spcAft>
                <a:spcPts val="0"/>
              </a:spcAft>
              <a:buClrTx/>
              <a:buSzTx/>
              <a:buFont typeface="Arial" panose="020B0604020202020204" pitchFamily="34" charset="0"/>
              <a:buNone/>
              <a:tabLst/>
              <a:defRPr/>
            </a:pPr>
            <a:r>
              <a:rPr lang="fi-FI" dirty="0"/>
              <a:t>NIMESI TÄHÄN</a:t>
            </a:r>
          </a:p>
        </p:txBody>
      </p:sp>
      <p:sp>
        <p:nvSpPr>
          <p:cNvPr id="2" name="Otsikko 1"/>
          <p:cNvSpPr>
            <a:spLocks noGrp="1"/>
          </p:cNvSpPr>
          <p:nvPr>
            <p:ph type="title" hasCustomPrompt="1"/>
          </p:nvPr>
        </p:nvSpPr>
        <p:spPr/>
        <p:txBody>
          <a:bodyPr/>
          <a:lstStyle>
            <a:lvl1pPr algn="ctr">
              <a:defRPr/>
            </a:lvl1pPr>
          </a:lstStyle>
          <a:p>
            <a:r>
              <a:rPr lang="fi-FI" dirty="0"/>
              <a:t>Muokkaa tekstiä naps.</a:t>
            </a:r>
          </a:p>
        </p:txBody>
      </p:sp>
      <p:sp>
        <p:nvSpPr>
          <p:cNvPr id="7" name="Tekstin paikkamerkki 3"/>
          <p:cNvSpPr>
            <a:spLocks noGrp="1"/>
          </p:cNvSpPr>
          <p:nvPr>
            <p:ph type="body" sz="quarter" idx="16" hasCustomPrompt="1"/>
          </p:nvPr>
        </p:nvSpPr>
        <p:spPr>
          <a:xfrm>
            <a:off x="1695450" y="10155860"/>
            <a:ext cx="21012150" cy="2457450"/>
          </a:xfrm>
        </p:spPr>
        <p:txBody>
          <a:bodyPr anchor="t">
            <a:normAutofit/>
          </a:bodyPr>
          <a:lstStyle>
            <a:lvl1pPr algn="ctr">
              <a:defRPr sz="3200" baseline="0"/>
            </a:lvl1pPr>
            <a:lvl2pPr algn="ctr">
              <a:defRPr/>
            </a:lvl2pPr>
            <a:lvl3pPr algn="ctr">
              <a:defRPr/>
            </a:lvl3pPr>
            <a:lvl4pPr algn="ctr">
              <a:defRPr/>
            </a:lvl4pPr>
            <a:lvl5pPr algn="ctr">
              <a:defRPr/>
            </a:lvl5pPr>
          </a:lstStyle>
          <a:p>
            <a:pPr marL="457109" marR="0" lvl="0" indent="-457109" algn="ctr" defTabSz="1828434" rtl="0" eaLnBrk="1" fontAlgn="auto" latinLnBrk="0" hangingPunct="1">
              <a:lnSpc>
                <a:spcPct val="90000"/>
              </a:lnSpc>
              <a:spcBef>
                <a:spcPts val="2000"/>
              </a:spcBef>
              <a:spcAft>
                <a:spcPts val="0"/>
              </a:spcAft>
              <a:buClrTx/>
              <a:buSzTx/>
              <a:buFont typeface="Arial" panose="020B0604020202020204" pitchFamily="34" charset="0"/>
              <a:buNone/>
              <a:tabLst/>
              <a:defRPr/>
            </a:pPr>
            <a:r>
              <a:rPr lang="fi-FI" dirty="0"/>
              <a:t>Vapaavalintainen teksti</a:t>
            </a:r>
          </a:p>
        </p:txBody>
      </p:sp>
      <p:sp>
        <p:nvSpPr>
          <p:cNvPr id="4" name="Picture Placeholder 30">
            <a:extLst>
              <a:ext uri="{FF2B5EF4-FFF2-40B4-BE49-F238E27FC236}">
                <a16:creationId xmlns:a16="http://schemas.microsoft.com/office/drawing/2014/main" id="{E1095E17-3990-C0EA-84B9-61769FC5736F}"/>
              </a:ext>
            </a:extLst>
          </p:cNvPr>
          <p:cNvSpPr>
            <a:spLocks noGrp="1"/>
          </p:cNvSpPr>
          <p:nvPr>
            <p:ph type="pic" sz="quarter" idx="18"/>
          </p:nvPr>
        </p:nvSpPr>
        <p:spPr>
          <a:xfrm>
            <a:off x="10258444" y="4213331"/>
            <a:ext cx="3860762" cy="4147409"/>
          </a:xfrm>
          <a:custGeom>
            <a:avLst/>
            <a:gdLst>
              <a:gd name="connsiteX0" fmla="*/ 0 w 2817602"/>
              <a:gd name="connsiteY0" fmla="*/ 1409073 h 2818145"/>
              <a:gd name="connsiteX1" fmla="*/ 1408801 w 2817602"/>
              <a:gd name="connsiteY1" fmla="*/ 0 h 2818145"/>
              <a:gd name="connsiteX2" fmla="*/ 2817602 w 2817602"/>
              <a:gd name="connsiteY2" fmla="*/ 0 h 2818145"/>
              <a:gd name="connsiteX3" fmla="*/ 2817602 w 2817602"/>
              <a:gd name="connsiteY3" fmla="*/ 1409073 h 2818145"/>
              <a:gd name="connsiteX4" fmla="*/ 1408801 w 2817602"/>
              <a:gd name="connsiteY4" fmla="*/ 2818146 h 2818145"/>
              <a:gd name="connsiteX5" fmla="*/ 0 w 2817602"/>
              <a:gd name="connsiteY5" fmla="*/ 1409073 h 2818145"/>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5351" h="3035122">
                <a:moveTo>
                  <a:pt x="0" y="1626049"/>
                </a:moveTo>
                <a:cubicBezTo>
                  <a:pt x="0" y="847839"/>
                  <a:pt x="630742" y="216976"/>
                  <a:pt x="1408801" y="216976"/>
                </a:cubicBezTo>
                <a:cubicBezTo>
                  <a:pt x="2192873" y="201358"/>
                  <a:pt x="2081947" y="397789"/>
                  <a:pt x="2825351" y="0"/>
                </a:cubicBezTo>
                <a:cubicBezTo>
                  <a:pt x="2825351" y="469691"/>
                  <a:pt x="2817602" y="1156358"/>
                  <a:pt x="2817602" y="1626049"/>
                </a:cubicBezTo>
                <a:cubicBezTo>
                  <a:pt x="2817602" y="2404259"/>
                  <a:pt x="2186860" y="3035122"/>
                  <a:pt x="1408801" y="3035122"/>
                </a:cubicBezTo>
                <a:cubicBezTo>
                  <a:pt x="630742" y="3035122"/>
                  <a:pt x="0" y="2404259"/>
                  <a:pt x="0" y="1626049"/>
                </a:cubicBezTo>
                <a:close/>
              </a:path>
            </a:pathLst>
          </a:custGeom>
          <a:solidFill>
            <a:schemeClr val="bg1"/>
          </a:solidFill>
        </p:spPr>
        <p:txBody>
          <a:bodyPr wrap="square" anchor="ctr">
            <a:noAutofit/>
          </a:bodyPr>
          <a:lstStyle>
            <a:lvl1pPr marL="0" indent="0" algn="ctr">
              <a:buNone/>
              <a:defRPr/>
            </a:lvl1p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imin esittely">
    <p:spTree>
      <p:nvGrpSpPr>
        <p:cNvPr id="1" name=""/>
        <p:cNvGrpSpPr/>
        <p:nvPr/>
      </p:nvGrpSpPr>
      <p:grpSpPr>
        <a:xfrm>
          <a:off x="0" y="0"/>
          <a:ext cx="0" cy="0"/>
          <a:chOff x="0" y="0"/>
          <a:chExt cx="0" cy="0"/>
        </a:xfrm>
      </p:grpSpPr>
      <p:sp>
        <p:nvSpPr>
          <p:cNvPr id="3" name="Picture Placeholder 30">
            <a:extLst>
              <a:ext uri="{FF2B5EF4-FFF2-40B4-BE49-F238E27FC236}">
                <a16:creationId xmlns:a16="http://schemas.microsoft.com/office/drawing/2014/main" id="{05A226F9-6559-2711-5A6C-D1874529E773}"/>
              </a:ext>
            </a:extLst>
          </p:cNvPr>
          <p:cNvSpPr>
            <a:spLocks noGrp="1"/>
          </p:cNvSpPr>
          <p:nvPr>
            <p:ph type="pic" sz="quarter" idx="18"/>
          </p:nvPr>
        </p:nvSpPr>
        <p:spPr>
          <a:xfrm>
            <a:off x="2674428" y="4348007"/>
            <a:ext cx="3030299" cy="3255287"/>
          </a:xfrm>
          <a:custGeom>
            <a:avLst/>
            <a:gdLst>
              <a:gd name="connsiteX0" fmla="*/ 0 w 2817602"/>
              <a:gd name="connsiteY0" fmla="*/ 1409073 h 2818145"/>
              <a:gd name="connsiteX1" fmla="*/ 1408801 w 2817602"/>
              <a:gd name="connsiteY1" fmla="*/ 0 h 2818145"/>
              <a:gd name="connsiteX2" fmla="*/ 2817602 w 2817602"/>
              <a:gd name="connsiteY2" fmla="*/ 0 h 2818145"/>
              <a:gd name="connsiteX3" fmla="*/ 2817602 w 2817602"/>
              <a:gd name="connsiteY3" fmla="*/ 1409073 h 2818145"/>
              <a:gd name="connsiteX4" fmla="*/ 1408801 w 2817602"/>
              <a:gd name="connsiteY4" fmla="*/ 2818146 h 2818145"/>
              <a:gd name="connsiteX5" fmla="*/ 0 w 2817602"/>
              <a:gd name="connsiteY5" fmla="*/ 1409073 h 2818145"/>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5351" h="3035122">
                <a:moveTo>
                  <a:pt x="0" y="1626049"/>
                </a:moveTo>
                <a:cubicBezTo>
                  <a:pt x="0" y="847839"/>
                  <a:pt x="630742" y="216976"/>
                  <a:pt x="1408801" y="216976"/>
                </a:cubicBezTo>
                <a:cubicBezTo>
                  <a:pt x="2192873" y="201358"/>
                  <a:pt x="2081947" y="397789"/>
                  <a:pt x="2825351" y="0"/>
                </a:cubicBezTo>
                <a:cubicBezTo>
                  <a:pt x="2825351" y="469691"/>
                  <a:pt x="2817602" y="1156358"/>
                  <a:pt x="2817602" y="1626049"/>
                </a:cubicBezTo>
                <a:cubicBezTo>
                  <a:pt x="2817602" y="2404259"/>
                  <a:pt x="2186860" y="3035122"/>
                  <a:pt x="1408801" y="3035122"/>
                </a:cubicBezTo>
                <a:cubicBezTo>
                  <a:pt x="630742" y="3035122"/>
                  <a:pt x="0" y="2404259"/>
                  <a:pt x="0" y="1626049"/>
                </a:cubicBezTo>
                <a:close/>
              </a:path>
            </a:pathLst>
          </a:custGeom>
          <a:solidFill>
            <a:schemeClr val="bg1"/>
          </a:solidFill>
        </p:spPr>
        <p:txBody>
          <a:bodyPr wrap="square" anchor="ctr">
            <a:noAutofit/>
          </a:bodyPr>
          <a:lstStyle>
            <a:lvl1pPr marL="0" indent="0" algn="ctr">
              <a:buNone/>
              <a:defRPr/>
            </a:lvl1pPr>
          </a:lstStyle>
          <a:p>
            <a:endParaRPr lang="en-US" dirty="0"/>
          </a:p>
        </p:txBody>
      </p:sp>
      <p:sp>
        <p:nvSpPr>
          <p:cNvPr id="6" name="Tekstin paikkamerkki 3"/>
          <p:cNvSpPr>
            <a:spLocks noGrp="1"/>
          </p:cNvSpPr>
          <p:nvPr>
            <p:ph type="body" sz="quarter" idx="17" hasCustomPrompt="1"/>
          </p:nvPr>
        </p:nvSpPr>
        <p:spPr>
          <a:xfrm>
            <a:off x="1780649" y="9810697"/>
            <a:ext cx="4817859" cy="1541516"/>
          </a:xfrm>
        </p:spPr>
        <p:txBody>
          <a:bodyPr>
            <a:normAutofit/>
          </a:bodyPr>
          <a:lstStyle>
            <a:lvl1pPr marL="0" indent="0" algn="ctr">
              <a:buNone/>
              <a:defRPr sz="3200"/>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t>
            </a:r>
          </a:p>
        </p:txBody>
      </p:sp>
      <p:sp>
        <p:nvSpPr>
          <p:cNvPr id="7" name="Tekstin paikkamerkki 3"/>
          <p:cNvSpPr>
            <a:spLocks noGrp="1"/>
          </p:cNvSpPr>
          <p:nvPr>
            <p:ph type="body" sz="quarter" idx="27" hasCustomPrompt="1"/>
          </p:nvPr>
        </p:nvSpPr>
        <p:spPr>
          <a:xfrm>
            <a:off x="1780649" y="8610547"/>
            <a:ext cx="4817859" cy="1200150"/>
          </a:xfrm>
        </p:spPr>
        <p:txBody>
          <a:bodyPr anchor="ctr">
            <a:normAutofit/>
          </a:bodyPr>
          <a:lstStyle>
            <a:lvl1pPr marL="0" indent="0" algn="ctr">
              <a:buNone/>
              <a:defRPr sz="4000" b="1">
                <a:solidFill>
                  <a:schemeClr val="accent2"/>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16" name="Tekstin paikkamerkki 3"/>
          <p:cNvSpPr>
            <a:spLocks noGrp="1"/>
          </p:cNvSpPr>
          <p:nvPr>
            <p:ph type="body" sz="quarter" idx="29" hasCustomPrompt="1"/>
          </p:nvPr>
        </p:nvSpPr>
        <p:spPr>
          <a:xfrm>
            <a:off x="6987889" y="9810697"/>
            <a:ext cx="4817859" cy="1541516"/>
          </a:xfrm>
        </p:spPr>
        <p:txBody>
          <a:bodyPr>
            <a:normAutofit/>
          </a:bodyPr>
          <a:lstStyle>
            <a:lvl1pPr marL="0" indent="0" algn="ctr">
              <a:buNone/>
              <a:defRPr sz="3200"/>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t>
            </a:r>
          </a:p>
        </p:txBody>
      </p:sp>
      <p:sp>
        <p:nvSpPr>
          <p:cNvPr id="17" name="Tekstin paikkamerkki 3"/>
          <p:cNvSpPr>
            <a:spLocks noGrp="1"/>
          </p:cNvSpPr>
          <p:nvPr>
            <p:ph type="body" sz="quarter" idx="30" hasCustomPrompt="1"/>
          </p:nvPr>
        </p:nvSpPr>
        <p:spPr>
          <a:xfrm>
            <a:off x="6987889" y="8610547"/>
            <a:ext cx="4817859" cy="1200150"/>
          </a:xfrm>
        </p:spPr>
        <p:txBody>
          <a:bodyPr anchor="ctr">
            <a:normAutofit/>
          </a:bodyPr>
          <a:lstStyle>
            <a:lvl1pPr marL="0" indent="0" algn="ctr">
              <a:buNone/>
              <a:defRPr sz="4000" b="1">
                <a:solidFill>
                  <a:schemeClr val="accent2"/>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19" name="Tekstin paikkamerkki 3"/>
          <p:cNvSpPr>
            <a:spLocks noGrp="1"/>
          </p:cNvSpPr>
          <p:nvPr>
            <p:ph type="body" sz="quarter" idx="32" hasCustomPrompt="1"/>
          </p:nvPr>
        </p:nvSpPr>
        <p:spPr>
          <a:xfrm>
            <a:off x="12230633" y="9810697"/>
            <a:ext cx="4817859" cy="1541516"/>
          </a:xfrm>
        </p:spPr>
        <p:txBody>
          <a:bodyPr>
            <a:normAutofit/>
          </a:bodyPr>
          <a:lstStyle>
            <a:lvl1pPr marL="0" indent="0" algn="ctr">
              <a:buNone/>
              <a:defRPr sz="3200"/>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t>
            </a:r>
          </a:p>
        </p:txBody>
      </p:sp>
      <p:sp>
        <p:nvSpPr>
          <p:cNvPr id="20" name="Tekstin paikkamerkki 3"/>
          <p:cNvSpPr>
            <a:spLocks noGrp="1"/>
          </p:cNvSpPr>
          <p:nvPr>
            <p:ph type="body" sz="quarter" idx="33" hasCustomPrompt="1"/>
          </p:nvPr>
        </p:nvSpPr>
        <p:spPr>
          <a:xfrm>
            <a:off x="12230633" y="8610547"/>
            <a:ext cx="4817859" cy="1200150"/>
          </a:xfrm>
        </p:spPr>
        <p:txBody>
          <a:bodyPr anchor="ctr">
            <a:normAutofit/>
          </a:bodyPr>
          <a:lstStyle>
            <a:lvl1pPr marL="0" indent="0" algn="ctr">
              <a:buNone/>
              <a:defRPr sz="4000" b="1">
                <a:solidFill>
                  <a:schemeClr val="accent2"/>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22" name="Tekstin paikkamerkki 3"/>
          <p:cNvSpPr>
            <a:spLocks noGrp="1"/>
          </p:cNvSpPr>
          <p:nvPr>
            <p:ph type="body" sz="quarter" idx="35" hasCustomPrompt="1"/>
          </p:nvPr>
        </p:nvSpPr>
        <p:spPr>
          <a:xfrm>
            <a:off x="17473377" y="9810697"/>
            <a:ext cx="4817859" cy="1541516"/>
          </a:xfrm>
        </p:spPr>
        <p:txBody>
          <a:bodyPr>
            <a:normAutofit/>
          </a:bodyPr>
          <a:lstStyle>
            <a:lvl1pPr marL="0" indent="0" algn="ctr">
              <a:buNone/>
              <a:defRPr sz="3200"/>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t>
            </a:r>
          </a:p>
        </p:txBody>
      </p:sp>
      <p:sp>
        <p:nvSpPr>
          <p:cNvPr id="23" name="Tekstin paikkamerkki 3"/>
          <p:cNvSpPr>
            <a:spLocks noGrp="1"/>
          </p:cNvSpPr>
          <p:nvPr>
            <p:ph type="body" sz="quarter" idx="36" hasCustomPrompt="1"/>
          </p:nvPr>
        </p:nvSpPr>
        <p:spPr>
          <a:xfrm>
            <a:off x="17473377" y="8610547"/>
            <a:ext cx="4817859" cy="1200150"/>
          </a:xfrm>
        </p:spPr>
        <p:txBody>
          <a:bodyPr anchor="ctr">
            <a:normAutofit/>
          </a:bodyPr>
          <a:lstStyle>
            <a:lvl1pPr marL="0" indent="0" algn="ctr">
              <a:buNone/>
              <a:defRPr sz="4000" b="1">
                <a:solidFill>
                  <a:schemeClr val="accent2"/>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2" name="Otsikko 1"/>
          <p:cNvSpPr>
            <a:spLocks noGrp="1"/>
          </p:cNvSpPr>
          <p:nvPr>
            <p:ph type="title" hasCustomPrompt="1"/>
          </p:nvPr>
        </p:nvSpPr>
        <p:spPr/>
        <p:txBody>
          <a:bodyPr/>
          <a:lstStyle/>
          <a:p>
            <a:r>
              <a:rPr lang="fi-FI" dirty="0"/>
              <a:t>Muokkaa tekstiä naps.</a:t>
            </a:r>
          </a:p>
        </p:txBody>
      </p:sp>
      <p:sp>
        <p:nvSpPr>
          <p:cNvPr id="4" name="Picture Placeholder 30">
            <a:extLst>
              <a:ext uri="{FF2B5EF4-FFF2-40B4-BE49-F238E27FC236}">
                <a16:creationId xmlns:a16="http://schemas.microsoft.com/office/drawing/2014/main" id="{4D358501-FD22-177A-F443-846E00FFB63F}"/>
              </a:ext>
            </a:extLst>
          </p:cNvPr>
          <p:cNvSpPr>
            <a:spLocks noGrp="1"/>
          </p:cNvSpPr>
          <p:nvPr>
            <p:ph type="pic" sz="quarter" idx="37"/>
          </p:nvPr>
        </p:nvSpPr>
        <p:spPr>
          <a:xfrm>
            <a:off x="7905337" y="4348007"/>
            <a:ext cx="3030299" cy="3255287"/>
          </a:xfrm>
          <a:custGeom>
            <a:avLst/>
            <a:gdLst>
              <a:gd name="connsiteX0" fmla="*/ 0 w 2817602"/>
              <a:gd name="connsiteY0" fmla="*/ 1409073 h 2818145"/>
              <a:gd name="connsiteX1" fmla="*/ 1408801 w 2817602"/>
              <a:gd name="connsiteY1" fmla="*/ 0 h 2818145"/>
              <a:gd name="connsiteX2" fmla="*/ 2817602 w 2817602"/>
              <a:gd name="connsiteY2" fmla="*/ 0 h 2818145"/>
              <a:gd name="connsiteX3" fmla="*/ 2817602 w 2817602"/>
              <a:gd name="connsiteY3" fmla="*/ 1409073 h 2818145"/>
              <a:gd name="connsiteX4" fmla="*/ 1408801 w 2817602"/>
              <a:gd name="connsiteY4" fmla="*/ 2818146 h 2818145"/>
              <a:gd name="connsiteX5" fmla="*/ 0 w 2817602"/>
              <a:gd name="connsiteY5" fmla="*/ 1409073 h 2818145"/>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5351" h="3035122">
                <a:moveTo>
                  <a:pt x="0" y="1626049"/>
                </a:moveTo>
                <a:cubicBezTo>
                  <a:pt x="0" y="847839"/>
                  <a:pt x="630742" y="216976"/>
                  <a:pt x="1408801" y="216976"/>
                </a:cubicBezTo>
                <a:cubicBezTo>
                  <a:pt x="2192873" y="201358"/>
                  <a:pt x="2081947" y="397789"/>
                  <a:pt x="2825351" y="0"/>
                </a:cubicBezTo>
                <a:cubicBezTo>
                  <a:pt x="2825351" y="469691"/>
                  <a:pt x="2817602" y="1156358"/>
                  <a:pt x="2817602" y="1626049"/>
                </a:cubicBezTo>
                <a:cubicBezTo>
                  <a:pt x="2817602" y="2404259"/>
                  <a:pt x="2186860" y="3035122"/>
                  <a:pt x="1408801" y="3035122"/>
                </a:cubicBezTo>
                <a:cubicBezTo>
                  <a:pt x="630742" y="3035122"/>
                  <a:pt x="0" y="2404259"/>
                  <a:pt x="0" y="1626049"/>
                </a:cubicBezTo>
                <a:close/>
              </a:path>
            </a:pathLst>
          </a:custGeom>
          <a:solidFill>
            <a:schemeClr val="bg1"/>
          </a:solidFill>
        </p:spPr>
        <p:txBody>
          <a:bodyPr wrap="square" anchor="ctr">
            <a:noAutofit/>
          </a:bodyPr>
          <a:lstStyle>
            <a:lvl1pPr marL="0" indent="0" algn="ctr">
              <a:buNone/>
              <a:defRPr/>
            </a:lvl1pPr>
          </a:lstStyle>
          <a:p>
            <a:endParaRPr lang="en-US" dirty="0"/>
          </a:p>
        </p:txBody>
      </p:sp>
      <p:sp>
        <p:nvSpPr>
          <p:cNvPr id="5" name="Picture Placeholder 30">
            <a:extLst>
              <a:ext uri="{FF2B5EF4-FFF2-40B4-BE49-F238E27FC236}">
                <a16:creationId xmlns:a16="http://schemas.microsoft.com/office/drawing/2014/main" id="{3D0C8F18-C574-CD7F-1CEF-58E97D1146EE}"/>
              </a:ext>
            </a:extLst>
          </p:cNvPr>
          <p:cNvSpPr>
            <a:spLocks noGrp="1"/>
          </p:cNvSpPr>
          <p:nvPr>
            <p:ph type="pic" sz="quarter" idx="38"/>
          </p:nvPr>
        </p:nvSpPr>
        <p:spPr>
          <a:xfrm>
            <a:off x="13136246" y="4348007"/>
            <a:ext cx="3030299" cy="3255287"/>
          </a:xfrm>
          <a:custGeom>
            <a:avLst/>
            <a:gdLst>
              <a:gd name="connsiteX0" fmla="*/ 0 w 2817602"/>
              <a:gd name="connsiteY0" fmla="*/ 1409073 h 2818145"/>
              <a:gd name="connsiteX1" fmla="*/ 1408801 w 2817602"/>
              <a:gd name="connsiteY1" fmla="*/ 0 h 2818145"/>
              <a:gd name="connsiteX2" fmla="*/ 2817602 w 2817602"/>
              <a:gd name="connsiteY2" fmla="*/ 0 h 2818145"/>
              <a:gd name="connsiteX3" fmla="*/ 2817602 w 2817602"/>
              <a:gd name="connsiteY3" fmla="*/ 1409073 h 2818145"/>
              <a:gd name="connsiteX4" fmla="*/ 1408801 w 2817602"/>
              <a:gd name="connsiteY4" fmla="*/ 2818146 h 2818145"/>
              <a:gd name="connsiteX5" fmla="*/ 0 w 2817602"/>
              <a:gd name="connsiteY5" fmla="*/ 1409073 h 2818145"/>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5351" h="3035122">
                <a:moveTo>
                  <a:pt x="0" y="1626049"/>
                </a:moveTo>
                <a:cubicBezTo>
                  <a:pt x="0" y="847839"/>
                  <a:pt x="630742" y="216976"/>
                  <a:pt x="1408801" y="216976"/>
                </a:cubicBezTo>
                <a:cubicBezTo>
                  <a:pt x="2192873" y="201358"/>
                  <a:pt x="2081947" y="397789"/>
                  <a:pt x="2825351" y="0"/>
                </a:cubicBezTo>
                <a:cubicBezTo>
                  <a:pt x="2825351" y="469691"/>
                  <a:pt x="2817602" y="1156358"/>
                  <a:pt x="2817602" y="1626049"/>
                </a:cubicBezTo>
                <a:cubicBezTo>
                  <a:pt x="2817602" y="2404259"/>
                  <a:pt x="2186860" y="3035122"/>
                  <a:pt x="1408801" y="3035122"/>
                </a:cubicBezTo>
                <a:cubicBezTo>
                  <a:pt x="630742" y="3035122"/>
                  <a:pt x="0" y="2404259"/>
                  <a:pt x="0" y="1626049"/>
                </a:cubicBezTo>
                <a:close/>
              </a:path>
            </a:pathLst>
          </a:custGeom>
          <a:solidFill>
            <a:schemeClr val="bg1"/>
          </a:solidFill>
        </p:spPr>
        <p:txBody>
          <a:bodyPr wrap="square" anchor="ctr">
            <a:noAutofit/>
          </a:bodyPr>
          <a:lstStyle>
            <a:lvl1pPr marL="0" indent="0" algn="ctr">
              <a:buNone/>
              <a:defRPr/>
            </a:lvl1pPr>
          </a:lstStyle>
          <a:p>
            <a:endParaRPr lang="en-US" dirty="0"/>
          </a:p>
        </p:txBody>
      </p:sp>
      <p:sp>
        <p:nvSpPr>
          <p:cNvPr id="8" name="Picture Placeholder 30">
            <a:extLst>
              <a:ext uri="{FF2B5EF4-FFF2-40B4-BE49-F238E27FC236}">
                <a16:creationId xmlns:a16="http://schemas.microsoft.com/office/drawing/2014/main" id="{1288AA4A-1741-8CEB-3C60-91A91BC35D81}"/>
              </a:ext>
            </a:extLst>
          </p:cNvPr>
          <p:cNvSpPr>
            <a:spLocks noGrp="1"/>
          </p:cNvSpPr>
          <p:nvPr>
            <p:ph type="pic" sz="quarter" idx="39"/>
          </p:nvPr>
        </p:nvSpPr>
        <p:spPr>
          <a:xfrm>
            <a:off x="18367156" y="4348007"/>
            <a:ext cx="3030299" cy="3255287"/>
          </a:xfrm>
          <a:custGeom>
            <a:avLst/>
            <a:gdLst>
              <a:gd name="connsiteX0" fmla="*/ 0 w 2817602"/>
              <a:gd name="connsiteY0" fmla="*/ 1409073 h 2818145"/>
              <a:gd name="connsiteX1" fmla="*/ 1408801 w 2817602"/>
              <a:gd name="connsiteY1" fmla="*/ 0 h 2818145"/>
              <a:gd name="connsiteX2" fmla="*/ 2817602 w 2817602"/>
              <a:gd name="connsiteY2" fmla="*/ 0 h 2818145"/>
              <a:gd name="connsiteX3" fmla="*/ 2817602 w 2817602"/>
              <a:gd name="connsiteY3" fmla="*/ 1409073 h 2818145"/>
              <a:gd name="connsiteX4" fmla="*/ 1408801 w 2817602"/>
              <a:gd name="connsiteY4" fmla="*/ 2818146 h 2818145"/>
              <a:gd name="connsiteX5" fmla="*/ 0 w 2817602"/>
              <a:gd name="connsiteY5" fmla="*/ 1409073 h 2818145"/>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 name="connsiteX0" fmla="*/ 0 w 2825351"/>
              <a:gd name="connsiteY0" fmla="*/ 1626049 h 3035122"/>
              <a:gd name="connsiteX1" fmla="*/ 1408801 w 2825351"/>
              <a:gd name="connsiteY1" fmla="*/ 216976 h 3035122"/>
              <a:gd name="connsiteX2" fmla="*/ 2825351 w 2825351"/>
              <a:gd name="connsiteY2" fmla="*/ 0 h 3035122"/>
              <a:gd name="connsiteX3" fmla="*/ 2817602 w 2825351"/>
              <a:gd name="connsiteY3" fmla="*/ 1626049 h 3035122"/>
              <a:gd name="connsiteX4" fmla="*/ 1408801 w 2825351"/>
              <a:gd name="connsiteY4" fmla="*/ 3035122 h 3035122"/>
              <a:gd name="connsiteX5" fmla="*/ 0 w 2825351"/>
              <a:gd name="connsiteY5" fmla="*/ 1626049 h 3035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5351" h="3035122">
                <a:moveTo>
                  <a:pt x="0" y="1626049"/>
                </a:moveTo>
                <a:cubicBezTo>
                  <a:pt x="0" y="847839"/>
                  <a:pt x="630742" y="216976"/>
                  <a:pt x="1408801" y="216976"/>
                </a:cubicBezTo>
                <a:cubicBezTo>
                  <a:pt x="2192873" y="201358"/>
                  <a:pt x="2081947" y="397789"/>
                  <a:pt x="2825351" y="0"/>
                </a:cubicBezTo>
                <a:cubicBezTo>
                  <a:pt x="2825351" y="469691"/>
                  <a:pt x="2817602" y="1156358"/>
                  <a:pt x="2817602" y="1626049"/>
                </a:cubicBezTo>
                <a:cubicBezTo>
                  <a:pt x="2817602" y="2404259"/>
                  <a:pt x="2186860" y="3035122"/>
                  <a:pt x="1408801" y="3035122"/>
                </a:cubicBezTo>
                <a:cubicBezTo>
                  <a:pt x="630742" y="3035122"/>
                  <a:pt x="0" y="2404259"/>
                  <a:pt x="0" y="1626049"/>
                </a:cubicBezTo>
                <a:close/>
              </a:path>
            </a:pathLst>
          </a:custGeom>
          <a:solidFill>
            <a:schemeClr val="bg1"/>
          </a:solidFill>
        </p:spPr>
        <p:txBody>
          <a:bodyPr wrap="square" anchor="ctr">
            <a:noAutofit/>
          </a:bodyPr>
          <a:lstStyle>
            <a:lvl1pPr marL="0" indent="0" algn="ctr">
              <a:buNone/>
              <a:defRPr/>
            </a:lvl1p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ikajana_pysty_1">
    <p:spTree>
      <p:nvGrpSpPr>
        <p:cNvPr id="1" name=""/>
        <p:cNvGrpSpPr/>
        <p:nvPr/>
      </p:nvGrpSpPr>
      <p:grpSpPr>
        <a:xfrm>
          <a:off x="0" y="0"/>
          <a:ext cx="0" cy="0"/>
          <a:chOff x="0" y="0"/>
          <a:chExt cx="0" cy="0"/>
        </a:xfrm>
      </p:grpSpPr>
      <p:cxnSp>
        <p:nvCxnSpPr>
          <p:cNvPr id="3" name="Straight Connector 3"/>
          <p:cNvCxnSpPr/>
          <p:nvPr userDrawn="1"/>
        </p:nvCxnSpPr>
        <p:spPr>
          <a:xfrm>
            <a:off x="12148631" y="4343400"/>
            <a:ext cx="0" cy="937260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Hexagon 82"/>
          <p:cNvSpPr/>
          <p:nvPr userDrawn="1"/>
        </p:nvSpPr>
        <p:spPr>
          <a:xfrm rot="5400000">
            <a:off x="11546787" y="3985314"/>
            <a:ext cx="1200150" cy="119973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Normaali" charset="0"/>
            </a:endParaRPr>
          </a:p>
        </p:txBody>
      </p:sp>
      <p:sp>
        <p:nvSpPr>
          <p:cNvPr id="8" name="Tekstin paikkamerkki 3"/>
          <p:cNvSpPr>
            <a:spLocks noGrp="1"/>
          </p:cNvSpPr>
          <p:nvPr>
            <p:ph type="body" sz="quarter" idx="17" hasCustomPrompt="1"/>
          </p:nvPr>
        </p:nvSpPr>
        <p:spPr>
          <a:xfrm>
            <a:off x="13527172" y="5185258"/>
            <a:ext cx="4817859" cy="1541516"/>
          </a:xfrm>
        </p:spPr>
        <p:txBody>
          <a:bodyPr>
            <a:normAutofit/>
          </a:bodyPr>
          <a:lstStyle>
            <a:lvl1pPr marL="0" indent="0" algn="l">
              <a:buNone/>
              <a:defRPr sz="3200"/>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t>
            </a:r>
          </a:p>
        </p:txBody>
      </p:sp>
      <p:sp>
        <p:nvSpPr>
          <p:cNvPr id="9" name="Tekstin paikkamerkki 3"/>
          <p:cNvSpPr>
            <a:spLocks noGrp="1"/>
          </p:cNvSpPr>
          <p:nvPr>
            <p:ph type="body" sz="quarter" idx="27" hasCustomPrompt="1"/>
          </p:nvPr>
        </p:nvSpPr>
        <p:spPr>
          <a:xfrm>
            <a:off x="13527172" y="3985108"/>
            <a:ext cx="4817859" cy="1200150"/>
          </a:xfrm>
        </p:spPr>
        <p:txBody>
          <a:bodyPr anchor="ctr">
            <a:normAutofit/>
          </a:bodyPr>
          <a:lstStyle>
            <a:lvl1pPr marL="0" indent="0" algn="l">
              <a:buNone/>
              <a:defRPr sz="4000" b="1">
                <a:solidFill>
                  <a:schemeClr val="accent6"/>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10" name="Tekstin paikkamerkki 3"/>
          <p:cNvSpPr>
            <a:spLocks noGrp="1"/>
          </p:cNvSpPr>
          <p:nvPr>
            <p:ph type="body" sz="quarter" idx="28" hasCustomPrompt="1"/>
          </p:nvPr>
        </p:nvSpPr>
        <p:spPr>
          <a:xfrm>
            <a:off x="5952232" y="9824302"/>
            <a:ext cx="4817859" cy="1541516"/>
          </a:xfrm>
        </p:spPr>
        <p:txBody>
          <a:bodyPr>
            <a:normAutofit/>
          </a:bodyPr>
          <a:lstStyle>
            <a:lvl1pPr marL="0" indent="0" algn="r">
              <a:buNone/>
              <a:defRPr sz="3200"/>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t>
            </a:r>
          </a:p>
        </p:txBody>
      </p:sp>
      <p:sp>
        <p:nvSpPr>
          <p:cNvPr id="11" name="Tekstin paikkamerkki 3"/>
          <p:cNvSpPr>
            <a:spLocks noGrp="1"/>
          </p:cNvSpPr>
          <p:nvPr>
            <p:ph type="body" sz="quarter" idx="29" hasCustomPrompt="1"/>
          </p:nvPr>
        </p:nvSpPr>
        <p:spPr>
          <a:xfrm>
            <a:off x="5952232" y="8624152"/>
            <a:ext cx="4817859" cy="1200150"/>
          </a:xfrm>
        </p:spPr>
        <p:txBody>
          <a:bodyPr anchor="ctr">
            <a:normAutofit/>
          </a:bodyPr>
          <a:lstStyle>
            <a:lvl1pPr marL="0" indent="0" algn="r">
              <a:buNone/>
              <a:defRPr sz="4000" b="1">
                <a:solidFill>
                  <a:schemeClr val="accent2"/>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12" name="Otsikko 11"/>
          <p:cNvSpPr>
            <a:spLocks noGrp="1"/>
          </p:cNvSpPr>
          <p:nvPr>
            <p:ph type="title" hasCustomPrompt="1"/>
          </p:nvPr>
        </p:nvSpPr>
        <p:spPr/>
        <p:txBody>
          <a:bodyPr/>
          <a:lstStyle/>
          <a:p>
            <a:r>
              <a:rPr lang="fi-FI" dirty="0"/>
              <a:t>Muokkaa tekstiä naps.</a:t>
            </a:r>
          </a:p>
        </p:txBody>
      </p:sp>
      <p:sp>
        <p:nvSpPr>
          <p:cNvPr id="13" name="Hexagon 82"/>
          <p:cNvSpPr/>
          <p:nvPr userDrawn="1"/>
        </p:nvSpPr>
        <p:spPr>
          <a:xfrm rot="5400000">
            <a:off x="11546787" y="8624358"/>
            <a:ext cx="1200150" cy="11997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Normaali"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ikajana_pysty_2">
    <p:spTree>
      <p:nvGrpSpPr>
        <p:cNvPr id="1" name=""/>
        <p:cNvGrpSpPr/>
        <p:nvPr/>
      </p:nvGrpSpPr>
      <p:grpSpPr>
        <a:xfrm>
          <a:off x="0" y="0"/>
          <a:ext cx="0" cy="0"/>
          <a:chOff x="0" y="0"/>
          <a:chExt cx="0" cy="0"/>
        </a:xfrm>
      </p:grpSpPr>
      <p:cxnSp>
        <p:nvCxnSpPr>
          <p:cNvPr id="3" name="Straight Connector 3"/>
          <p:cNvCxnSpPr/>
          <p:nvPr userDrawn="1"/>
        </p:nvCxnSpPr>
        <p:spPr>
          <a:xfrm>
            <a:off x="12138660" y="0"/>
            <a:ext cx="9971" cy="1371600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Tekstin paikkamerkki 3"/>
          <p:cNvSpPr>
            <a:spLocks noGrp="1"/>
          </p:cNvSpPr>
          <p:nvPr>
            <p:ph type="body" sz="quarter" idx="17" hasCustomPrompt="1"/>
          </p:nvPr>
        </p:nvSpPr>
        <p:spPr>
          <a:xfrm>
            <a:off x="13527172" y="2038350"/>
            <a:ext cx="4817859" cy="1541516"/>
          </a:xfrm>
        </p:spPr>
        <p:txBody>
          <a:bodyPr>
            <a:normAutofit/>
          </a:bodyPr>
          <a:lstStyle>
            <a:lvl1pPr marL="0" indent="0" algn="l">
              <a:buNone/>
              <a:defRPr sz="3200"/>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t>
            </a:r>
          </a:p>
        </p:txBody>
      </p:sp>
      <p:sp>
        <p:nvSpPr>
          <p:cNvPr id="11" name="Tekstin paikkamerkki 3"/>
          <p:cNvSpPr>
            <a:spLocks noGrp="1"/>
          </p:cNvSpPr>
          <p:nvPr>
            <p:ph type="body" sz="quarter" idx="27" hasCustomPrompt="1"/>
          </p:nvPr>
        </p:nvSpPr>
        <p:spPr>
          <a:xfrm>
            <a:off x="13527172" y="838200"/>
            <a:ext cx="4817859" cy="1200150"/>
          </a:xfrm>
        </p:spPr>
        <p:txBody>
          <a:bodyPr anchor="ctr">
            <a:normAutofit/>
          </a:bodyPr>
          <a:lstStyle>
            <a:lvl1pPr marL="0" indent="0" algn="l">
              <a:buNone/>
              <a:defRPr sz="4000" b="1">
                <a:solidFill>
                  <a:schemeClr val="accent6"/>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12" name="Tekstin paikkamerkki 3"/>
          <p:cNvSpPr>
            <a:spLocks noGrp="1"/>
          </p:cNvSpPr>
          <p:nvPr>
            <p:ph type="body" sz="quarter" idx="28" hasCustomPrompt="1"/>
          </p:nvPr>
        </p:nvSpPr>
        <p:spPr>
          <a:xfrm>
            <a:off x="5952232" y="6677394"/>
            <a:ext cx="4817859" cy="1541516"/>
          </a:xfrm>
        </p:spPr>
        <p:txBody>
          <a:bodyPr>
            <a:normAutofit/>
          </a:bodyPr>
          <a:lstStyle>
            <a:lvl1pPr marL="0" indent="0" algn="r">
              <a:buNone/>
              <a:defRPr sz="3200"/>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t>
            </a:r>
          </a:p>
        </p:txBody>
      </p:sp>
      <p:sp>
        <p:nvSpPr>
          <p:cNvPr id="13" name="Tekstin paikkamerkki 3"/>
          <p:cNvSpPr>
            <a:spLocks noGrp="1"/>
          </p:cNvSpPr>
          <p:nvPr>
            <p:ph type="body" sz="quarter" idx="29" hasCustomPrompt="1"/>
          </p:nvPr>
        </p:nvSpPr>
        <p:spPr>
          <a:xfrm>
            <a:off x="5952232" y="5477244"/>
            <a:ext cx="4817859" cy="1200150"/>
          </a:xfrm>
        </p:spPr>
        <p:txBody>
          <a:bodyPr anchor="ctr">
            <a:normAutofit/>
          </a:bodyPr>
          <a:lstStyle>
            <a:lvl1pPr marL="0" indent="0" algn="r">
              <a:buNone/>
              <a:defRPr sz="4000" b="1">
                <a:solidFill>
                  <a:schemeClr val="accent2"/>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14" name="Tekstin paikkamerkki 3"/>
          <p:cNvSpPr>
            <a:spLocks noGrp="1"/>
          </p:cNvSpPr>
          <p:nvPr>
            <p:ph type="body" sz="quarter" idx="30" hasCustomPrompt="1"/>
          </p:nvPr>
        </p:nvSpPr>
        <p:spPr>
          <a:xfrm>
            <a:off x="13527172" y="10945978"/>
            <a:ext cx="4817859" cy="1541516"/>
          </a:xfrm>
        </p:spPr>
        <p:txBody>
          <a:bodyPr>
            <a:normAutofit/>
          </a:bodyPr>
          <a:lstStyle>
            <a:lvl1pPr marL="0" indent="0" algn="l">
              <a:buNone/>
              <a:defRPr sz="3200"/>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t>
            </a:r>
          </a:p>
        </p:txBody>
      </p:sp>
      <p:sp>
        <p:nvSpPr>
          <p:cNvPr id="15" name="Tekstin paikkamerkki 3"/>
          <p:cNvSpPr>
            <a:spLocks noGrp="1"/>
          </p:cNvSpPr>
          <p:nvPr>
            <p:ph type="body" sz="quarter" idx="31" hasCustomPrompt="1"/>
          </p:nvPr>
        </p:nvSpPr>
        <p:spPr>
          <a:xfrm>
            <a:off x="13527172" y="9745828"/>
            <a:ext cx="4817859" cy="1200150"/>
          </a:xfrm>
        </p:spPr>
        <p:txBody>
          <a:bodyPr anchor="ctr">
            <a:normAutofit/>
          </a:bodyPr>
          <a:lstStyle>
            <a:lvl1pPr marL="0" indent="0" algn="l">
              <a:buNone/>
              <a:defRPr sz="4000" b="1">
                <a:solidFill>
                  <a:schemeClr val="accent6"/>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16" name="Hexagon 82"/>
          <p:cNvSpPr/>
          <p:nvPr userDrawn="1"/>
        </p:nvSpPr>
        <p:spPr>
          <a:xfrm rot="5400000">
            <a:off x="11546787" y="838406"/>
            <a:ext cx="1200150" cy="119973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Normaali" charset="0"/>
            </a:endParaRPr>
          </a:p>
        </p:txBody>
      </p:sp>
      <p:sp>
        <p:nvSpPr>
          <p:cNvPr id="17" name="Hexagon 82"/>
          <p:cNvSpPr/>
          <p:nvPr userDrawn="1"/>
        </p:nvSpPr>
        <p:spPr>
          <a:xfrm rot="5400000">
            <a:off x="11546787" y="9746034"/>
            <a:ext cx="1200150" cy="119973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Normaali" charset="0"/>
            </a:endParaRPr>
          </a:p>
        </p:txBody>
      </p:sp>
      <p:sp>
        <p:nvSpPr>
          <p:cNvPr id="18" name="Hexagon 82"/>
          <p:cNvSpPr/>
          <p:nvPr userDrawn="1"/>
        </p:nvSpPr>
        <p:spPr>
          <a:xfrm rot="5400000">
            <a:off x="11546787" y="5477450"/>
            <a:ext cx="1200150" cy="11997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Normaali" charset="0"/>
            </a:endParaRPr>
          </a:p>
        </p:txBody>
      </p:sp>
    </p:spTree>
  </p:cSld>
  <p:clrMapOvr>
    <a:masterClrMapping/>
  </p:clrMapOvr>
  <p:transition spd="slow">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ikajana_pysty_3">
    <p:spTree>
      <p:nvGrpSpPr>
        <p:cNvPr id="1" name=""/>
        <p:cNvGrpSpPr/>
        <p:nvPr/>
      </p:nvGrpSpPr>
      <p:grpSpPr>
        <a:xfrm>
          <a:off x="0" y="0"/>
          <a:ext cx="0" cy="0"/>
          <a:chOff x="0" y="0"/>
          <a:chExt cx="0" cy="0"/>
        </a:xfrm>
      </p:grpSpPr>
      <p:cxnSp>
        <p:nvCxnSpPr>
          <p:cNvPr id="2" name="Straight Connector 3"/>
          <p:cNvCxnSpPr/>
          <p:nvPr userDrawn="1"/>
        </p:nvCxnSpPr>
        <p:spPr>
          <a:xfrm>
            <a:off x="12138660" y="0"/>
            <a:ext cx="0" cy="1030986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Tekstin paikkamerkki 3"/>
          <p:cNvSpPr>
            <a:spLocks noGrp="1"/>
          </p:cNvSpPr>
          <p:nvPr>
            <p:ph type="body" sz="quarter" idx="28" hasCustomPrompt="1"/>
          </p:nvPr>
        </p:nvSpPr>
        <p:spPr>
          <a:xfrm>
            <a:off x="5952232" y="2291337"/>
            <a:ext cx="4817859" cy="1541516"/>
          </a:xfrm>
        </p:spPr>
        <p:txBody>
          <a:bodyPr>
            <a:normAutofit/>
          </a:bodyPr>
          <a:lstStyle>
            <a:lvl1pPr marL="0" indent="0" algn="r">
              <a:buNone/>
              <a:defRPr sz="3200"/>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t>
            </a:r>
          </a:p>
        </p:txBody>
      </p:sp>
      <p:sp>
        <p:nvSpPr>
          <p:cNvPr id="10" name="Tekstin paikkamerkki 3"/>
          <p:cNvSpPr>
            <a:spLocks noGrp="1"/>
          </p:cNvSpPr>
          <p:nvPr>
            <p:ph type="body" sz="quarter" idx="29" hasCustomPrompt="1"/>
          </p:nvPr>
        </p:nvSpPr>
        <p:spPr>
          <a:xfrm>
            <a:off x="5952232" y="1091187"/>
            <a:ext cx="4817859" cy="1200150"/>
          </a:xfrm>
        </p:spPr>
        <p:txBody>
          <a:bodyPr anchor="ctr">
            <a:normAutofit/>
          </a:bodyPr>
          <a:lstStyle>
            <a:lvl1pPr marL="0" indent="0" algn="r">
              <a:buNone/>
              <a:defRPr sz="4000" b="1">
                <a:solidFill>
                  <a:schemeClr val="accent2"/>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11" name="Tekstin paikkamerkki 3"/>
          <p:cNvSpPr>
            <a:spLocks noGrp="1"/>
          </p:cNvSpPr>
          <p:nvPr>
            <p:ph type="body" sz="quarter" idx="30" hasCustomPrompt="1"/>
          </p:nvPr>
        </p:nvSpPr>
        <p:spPr>
          <a:xfrm>
            <a:off x="13527172" y="6882968"/>
            <a:ext cx="4817859" cy="1541516"/>
          </a:xfrm>
        </p:spPr>
        <p:txBody>
          <a:bodyPr>
            <a:normAutofit/>
          </a:bodyPr>
          <a:lstStyle>
            <a:lvl1pPr marL="0" indent="0" algn="l">
              <a:buNone/>
              <a:defRPr sz="3200"/>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t>
            </a:r>
          </a:p>
        </p:txBody>
      </p:sp>
      <p:sp>
        <p:nvSpPr>
          <p:cNvPr id="12" name="Tekstin paikkamerkki 3"/>
          <p:cNvSpPr>
            <a:spLocks noGrp="1"/>
          </p:cNvSpPr>
          <p:nvPr>
            <p:ph type="body" sz="quarter" idx="31" hasCustomPrompt="1"/>
          </p:nvPr>
        </p:nvSpPr>
        <p:spPr>
          <a:xfrm>
            <a:off x="13527172" y="5682818"/>
            <a:ext cx="4817859" cy="1200150"/>
          </a:xfrm>
        </p:spPr>
        <p:txBody>
          <a:bodyPr anchor="ctr">
            <a:normAutofit/>
          </a:bodyPr>
          <a:lstStyle>
            <a:lvl1pPr marL="0" indent="0" algn="l">
              <a:buNone/>
              <a:defRPr sz="4000" b="1">
                <a:solidFill>
                  <a:schemeClr val="accent6"/>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13" name="Tekstin paikkamerkki 3"/>
          <p:cNvSpPr>
            <a:spLocks noGrp="1"/>
          </p:cNvSpPr>
          <p:nvPr>
            <p:ph type="body" sz="quarter" idx="32" hasCustomPrompt="1"/>
          </p:nvPr>
        </p:nvSpPr>
        <p:spPr>
          <a:xfrm>
            <a:off x="5952232" y="10953170"/>
            <a:ext cx="4817859" cy="1541516"/>
          </a:xfrm>
        </p:spPr>
        <p:txBody>
          <a:bodyPr>
            <a:normAutofit/>
          </a:bodyPr>
          <a:lstStyle>
            <a:lvl1pPr marL="0" indent="0" algn="r">
              <a:buNone/>
              <a:defRPr sz="3200"/>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t>
            </a:r>
          </a:p>
        </p:txBody>
      </p:sp>
      <p:sp>
        <p:nvSpPr>
          <p:cNvPr id="14" name="Tekstin paikkamerkki 3"/>
          <p:cNvSpPr>
            <a:spLocks noGrp="1"/>
          </p:cNvSpPr>
          <p:nvPr>
            <p:ph type="body" sz="quarter" idx="33" hasCustomPrompt="1"/>
          </p:nvPr>
        </p:nvSpPr>
        <p:spPr>
          <a:xfrm>
            <a:off x="5952232" y="9753020"/>
            <a:ext cx="4817859" cy="1200150"/>
          </a:xfrm>
        </p:spPr>
        <p:txBody>
          <a:bodyPr anchor="ctr">
            <a:normAutofit/>
          </a:bodyPr>
          <a:lstStyle>
            <a:lvl1pPr marL="0" indent="0" algn="r">
              <a:buNone/>
              <a:defRPr sz="4000" b="1">
                <a:solidFill>
                  <a:schemeClr val="accent2"/>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16" name="Hexagon 82"/>
          <p:cNvSpPr/>
          <p:nvPr userDrawn="1"/>
        </p:nvSpPr>
        <p:spPr>
          <a:xfrm rot="5400000">
            <a:off x="11546787" y="1091393"/>
            <a:ext cx="1200150" cy="11997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Normaali" charset="0"/>
            </a:endParaRPr>
          </a:p>
        </p:txBody>
      </p:sp>
      <p:sp>
        <p:nvSpPr>
          <p:cNvPr id="17" name="Hexagon 82"/>
          <p:cNvSpPr/>
          <p:nvPr userDrawn="1"/>
        </p:nvSpPr>
        <p:spPr>
          <a:xfrm rot="5400000">
            <a:off x="11546787" y="9709991"/>
            <a:ext cx="1200150" cy="11997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Normaali" charset="0"/>
            </a:endParaRPr>
          </a:p>
        </p:txBody>
      </p:sp>
      <p:sp>
        <p:nvSpPr>
          <p:cNvPr id="18" name="Hexagon 82"/>
          <p:cNvSpPr/>
          <p:nvPr userDrawn="1"/>
        </p:nvSpPr>
        <p:spPr>
          <a:xfrm rot="5400000">
            <a:off x="11546787" y="5683024"/>
            <a:ext cx="1200150" cy="1199738"/>
          </a:xfrm>
          <a:prstGeom prst="ellipse">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Normaali" charset="0"/>
            </a:endParaRPr>
          </a:p>
        </p:txBody>
      </p:sp>
    </p:spTree>
  </p:cSld>
  <p:clrMapOvr>
    <a:masterClrMapping/>
  </p:clrMapOvr>
  <p:transition spd="slow">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ikajana_vaaka_1">
    <p:spTree>
      <p:nvGrpSpPr>
        <p:cNvPr id="1" name=""/>
        <p:cNvGrpSpPr/>
        <p:nvPr/>
      </p:nvGrpSpPr>
      <p:grpSpPr>
        <a:xfrm>
          <a:off x="0" y="0"/>
          <a:ext cx="0" cy="0"/>
          <a:chOff x="0" y="0"/>
          <a:chExt cx="0" cy="0"/>
        </a:xfrm>
      </p:grpSpPr>
      <p:sp>
        <p:nvSpPr>
          <p:cNvPr id="2" name="Otsikko 1"/>
          <p:cNvSpPr>
            <a:spLocks noGrp="1"/>
          </p:cNvSpPr>
          <p:nvPr>
            <p:ph type="title" hasCustomPrompt="1"/>
          </p:nvPr>
        </p:nvSpPr>
        <p:spPr/>
        <p:txBody>
          <a:bodyPr/>
          <a:lstStyle/>
          <a:p>
            <a:r>
              <a:rPr lang="fi-FI" dirty="0"/>
              <a:t>Muokkaa tekstiä naps.</a:t>
            </a:r>
          </a:p>
        </p:txBody>
      </p:sp>
      <p:cxnSp>
        <p:nvCxnSpPr>
          <p:cNvPr id="3" name="Straight Connector 3"/>
          <p:cNvCxnSpPr/>
          <p:nvPr userDrawn="1"/>
        </p:nvCxnSpPr>
        <p:spPr>
          <a:xfrm flipV="1">
            <a:off x="2994660" y="7629908"/>
            <a:ext cx="2138299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Oval 5"/>
          <p:cNvSpPr/>
          <p:nvPr userDrawn="1"/>
        </p:nvSpPr>
        <p:spPr>
          <a:xfrm>
            <a:off x="17255017" y="7512337"/>
            <a:ext cx="235142" cy="23514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Normaali" charset="0"/>
            </a:endParaRPr>
          </a:p>
        </p:txBody>
      </p:sp>
      <p:sp>
        <p:nvSpPr>
          <p:cNvPr id="5" name="Oval 81"/>
          <p:cNvSpPr/>
          <p:nvPr userDrawn="1"/>
        </p:nvSpPr>
        <p:spPr>
          <a:xfrm>
            <a:off x="2828098" y="7512337"/>
            <a:ext cx="235142" cy="23514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Normaali" charset="0"/>
            </a:endParaRPr>
          </a:p>
        </p:txBody>
      </p:sp>
      <p:sp>
        <p:nvSpPr>
          <p:cNvPr id="6" name="Oval 91"/>
          <p:cNvSpPr/>
          <p:nvPr userDrawn="1"/>
        </p:nvSpPr>
        <p:spPr>
          <a:xfrm>
            <a:off x="10041557" y="7512337"/>
            <a:ext cx="235142" cy="23514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Normaali" charset="0"/>
            </a:endParaRPr>
          </a:p>
        </p:txBody>
      </p:sp>
      <p:sp>
        <p:nvSpPr>
          <p:cNvPr id="7" name="Tekstin paikkamerkki 3"/>
          <p:cNvSpPr>
            <a:spLocks noGrp="1"/>
          </p:cNvSpPr>
          <p:nvPr>
            <p:ph type="body" sz="quarter" idx="28" hasCustomPrompt="1"/>
          </p:nvPr>
        </p:nvSpPr>
        <p:spPr>
          <a:xfrm>
            <a:off x="2828098" y="8300181"/>
            <a:ext cx="4817859" cy="1541516"/>
          </a:xfrm>
        </p:spPr>
        <p:txBody>
          <a:bodyPr>
            <a:normAutofit/>
          </a:bodyPr>
          <a:lstStyle>
            <a:lvl1pPr marL="0" indent="0" algn="l">
              <a:buNone/>
              <a:defRPr sz="3200"/>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t>
            </a:r>
          </a:p>
        </p:txBody>
      </p:sp>
      <p:sp>
        <p:nvSpPr>
          <p:cNvPr id="8" name="Tekstin paikkamerkki 3"/>
          <p:cNvSpPr>
            <a:spLocks noGrp="1"/>
          </p:cNvSpPr>
          <p:nvPr>
            <p:ph type="body" sz="quarter" idx="29" hasCustomPrompt="1"/>
          </p:nvPr>
        </p:nvSpPr>
        <p:spPr>
          <a:xfrm>
            <a:off x="2828098" y="5877056"/>
            <a:ext cx="4817859" cy="1200150"/>
          </a:xfrm>
        </p:spPr>
        <p:txBody>
          <a:bodyPr anchor="ctr">
            <a:noAutofit/>
          </a:bodyPr>
          <a:lstStyle>
            <a:lvl1pPr marL="0" indent="0" algn="l">
              <a:buNone/>
              <a:defRPr sz="4800" b="1">
                <a:solidFill>
                  <a:schemeClr val="accent2"/>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9" name="Tekstin paikkamerkki 3"/>
          <p:cNvSpPr>
            <a:spLocks noGrp="1"/>
          </p:cNvSpPr>
          <p:nvPr>
            <p:ph type="body" sz="quarter" idx="30" hasCustomPrompt="1"/>
          </p:nvPr>
        </p:nvSpPr>
        <p:spPr>
          <a:xfrm>
            <a:off x="10041557" y="5535690"/>
            <a:ext cx="4817859" cy="1541516"/>
          </a:xfrm>
        </p:spPr>
        <p:txBody>
          <a:bodyPr anchor="b">
            <a:normAutofit/>
          </a:bodyPr>
          <a:lstStyle>
            <a:lvl1pPr marL="0" indent="0" algn="l">
              <a:buNone/>
              <a:defRPr sz="3200"/>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t>
            </a:r>
          </a:p>
        </p:txBody>
      </p:sp>
      <p:sp>
        <p:nvSpPr>
          <p:cNvPr id="10" name="Tekstin paikkamerkki 3"/>
          <p:cNvSpPr>
            <a:spLocks noGrp="1"/>
          </p:cNvSpPr>
          <p:nvPr>
            <p:ph type="body" sz="quarter" idx="31" hasCustomPrompt="1"/>
          </p:nvPr>
        </p:nvSpPr>
        <p:spPr>
          <a:xfrm>
            <a:off x="10041557" y="8300181"/>
            <a:ext cx="4817859" cy="1200150"/>
          </a:xfrm>
        </p:spPr>
        <p:txBody>
          <a:bodyPr anchor="ctr">
            <a:noAutofit/>
          </a:bodyPr>
          <a:lstStyle>
            <a:lvl1pPr marL="0" indent="0" algn="l">
              <a:buNone/>
              <a:defRPr sz="4800" b="1">
                <a:solidFill>
                  <a:schemeClr val="accent2"/>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11" name="Tekstin paikkamerkki 3"/>
          <p:cNvSpPr>
            <a:spLocks noGrp="1"/>
          </p:cNvSpPr>
          <p:nvPr>
            <p:ph type="body" sz="quarter" idx="32" hasCustomPrompt="1"/>
          </p:nvPr>
        </p:nvSpPr>
        <p:spPr>
          <a:xfrm>
            <a:off x="17255017" y="8300181"/>
            <a:ext cx="4817859" cy="1541516"/>
          </a:xfrm>
        </p:spPr>
        <p:txBody>
          <a:bodyPr>
            <a:normAutofit/>
          </a:bodyPr>
          <a:lstStyle>
            <a:lvl1pPr marL="0" indent="0" algn="l">
              <a:buNone/>
              <a:defRPr sz="3200"/>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t>
            </a:r>
          </a:p>
        </p:txBody>
      </p:sp>
      <p:sp>
        <p:nvSpPr>
          <p:cNvPr id="12" name="Tekstin paikkamerkki 3"/>
          <p:cNvSpPr>
            <a:spLocks noGrp="1"/>
          </p:cNvSpPr>
          <p:nvPr>
            <p:ph type="body" sz="quarter" idx="33" hasCustomPrompt="1"/>
          </p:nvPr>
        </p:nvSpPr>
        <p:spPr>
          <a:xfrm>
            <a:off x="17255017" y="5877056"/>
            <a:ext cx="4817859" cy="1200150"/>
          </a:xfrm>
        </p:spPr>
        <p:txBody>
          <a:bodyPr anchor="ctr">
            <a:noAutofit/>
          </a:bodyPr>
          <a:lstStyle>
            <a:lvl1pPr marL="0" indent="0" algn="l">
              <a:buNone/>
              <a:defRPr sz="4800" b="1">
                <a:solidFill>
                  <a:schemeClr val="accent2"/>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ikajana_vaaka_2">
    <p:spTree>
      <p:nvGrpSpPr>
        <p:cNvPr id="1" name=""/>
        <p:cNvGrpSpPr/>
        <p:nvPr/>
      </p:nvGrpSpPr>
      <p:grpSpPr>
        <a:xfrm>
          <a:off x="0" y="0"/>
          <a:ext cx="0" cy="0"/>
          <a:chOff x="0" y="0"/>
          <a:chExt cx="0" cy="0"/>
        </a:xfrm>
      </p:grpSpPr>
      <p:sp>
        <p:nvSpPr>
          <p:cNvPr id="2" name="Otsikko 1"/>
          <p:cNvSpPr>
            <a:spLocks noGrp="1"/>
          </p:cNvSpPr>
          <p:nvPr>
            <p:ph type="title" hasCustomPrompt="1"/>
          </p:nvPr>
        </p:nvSpPr>
        <p:spPr/>
        <p:txBody>
          <a:bodyPr/>
          <a:lstStyle/>
          <a:p>
            <a:r>
              <a:rPr lang="fi-FI" dirty="0"/>
              <a:t>Muokkaa tekstiä naps.</a:t>
            </a:r>
          </a:p>
        </p:txBody>
      </p:sp>
      <p:cxnSp>
        <p:nvCxnSpPr>
          <p:cNvPr id="3" name="Straight Connector 3"/>
          <p:cNvCxnSpPr/>
          <p:nvPr userDrawn="1"/>
        </p:nvCxnSpPr>
        <p:spPr>
          <a:xfrm>
            <a:off x="0" y="7629908"/>
            <a:ext cx="2437765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Oval 5"/>
          <p:cNvSpPr/>
          <p:nvPr userDrawn="1"/>
        </p:nvSpPr>
        <p:spPr>
          <a:xfrm>
            <a:off x="17255017" y="7512337"/>
            <a:ext cx="235142" cy="23514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Normaali" charset="0"/>
            </a:endParaRPr>
          </a:p>
        </p:txBody>
      </p:sp>
      <p:sp>
        <p:nvSpPr>
          <p:cNvPr id="5" name="Oval 81"/>
          <p:cNvSpPr/>
          <p:nvPr userDrawn="1"/>
        </p:nvSpPr>
        <p:spPr>
          <a:xfrm>
            <a:off x="2828098" y="7512337"/>
            <a:ext cx="235142" cy="23514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Normaali" charset="0"/>
            </a:endParaRPr>
          </a:p>
        </p:txBody>
      </p:sp>
      <p:sp>
        <p:nvSpPr>
          <p:cNvPr id="6" name="Oval 91"/>
          <p:cNvSpPr/>
          <p:nvPr userDrawn="1"/>
        </p:nvSpPr>
        <p:spPr>
          <a:xfrm>
            <a:off x="9923986" y="7512337"/>
            <a:ext cx="235142" cy="23514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Normaali" charset="0"/>
            </a:endParaRPr>
          </a:p>
        </p:txBody>
      </p:sp>
      <p:sp>
        <p:nvSpPr>
          <p:cNvPr id="7" name="Tekstin paikkamerkki 3"/>
          <p:cNvSpPr>
            <a:spLocks noGrp="1"/>
          </p:cNvSpPr>
          <p:nvPr>
            <p:ph type="body" sz="quarter" idx="28" hasCustomPrompt="1"/>
          </p:nvPr>
        </p:nvSpPr>
        <p:spPr>
          <a:xfrm>
            <a:off x="2828098" y="8300181"/>
            <a:ext cx="4817859" cy="1541516"/>
          </a:xfrm>
        </p:spPr>
        <p:txBody>
          <a:bodyPr>
            <a:normAutofit/>
          </a:bodyPr>
          <a:lstStyle>
            <a:lvl1pPr marL="0" indent="0" algn="l">
              <a:buNone/>
              <a:defRPr sz="3200"/>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t>
            </a:r>
          </a:p>
        </p:txBody>
      </p:sp>
      <p:sp>
        <p:nvSpPr>
          <p:cNvPr id="8" name="Tekstin paikkamerkki 3"/>
          <p:cNvSpPr>
            <a:spLocks noGrp="1"/>
          </p:cNvSpPr>
          <p:nvPr>
            <p:ph type="body" sz="quarter" idx="29" hasCustomPrompt="1"/>
          </p:nvPr>
        </p:nvSpPr>
        <p:spPr>
          <a:xfrm>
            <a:off x="2828098" y="5877056"/>
            <a:ext cx="4817859" cy="1200150"/>
          </a:xfrm>
        </p:spPr>
        <p:txBody>
          <a:bodyPr anchor="ctr">
            <a:noAutofit/>
          </a:bodyPr>
          <a:lstStyle>
            <a:lvl1pPr marL="0" indent="0" algn="l">
              <a:buNone/>
              <a:defRPr sz="4800" b="1">
                <a:solidFill>
                  <a:schemeClr val="accent2"/>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9" name="Tekstin paikkamerkki 3"/>
          <p:cNvSpPr>
            <a:spLocks noGrp="1"/>
          </p:cNvSpPr>
          <p:nvPr>
            <p:ph type="body" sz="quarter" idx="30" hasCustomPrompt="1"/>
          </p:nvPr>
        </p:nvSpPr>
        <p:spPr>
          <a:xfrm>
            <a:off x="10041557" y="5535690"/>
            <a:ext cx="4817859" cy="1541516"/>
          </a:xfrm>
        </p:spPr>
        <p:txBody>
          <a:bodyPr anchor="b">
            <a:normAutofit/>
          </a:bodyPr>
          <a:lstStyle>
            <a:lvl1pPr marL="0" indent="0" algn="l">
              <a:buNone/>
              <a:defRPr sz="3200"/>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t>
            </a:r>
          </a:p>
        </p:txBody>
      </p:sp>
      <p:sp>
        <p:nvSpPr>
          <p:cNvPr id="10" name="Tekstin paikkamerkki 3"/>
          <p:cNvSpPr>
            <a:spLocks noGrp="1"/>
          </p:cNvSpPr>
          <p:nvPr>
            <p:ph type="body" sz="quarter" idx="31" hasCustomPrompt="1"/>
          </p:nvPr>
        </p:nvSpPr>
        <p:spPr>
          <a:xfrm>
            <a:off x="10041557" y="8300181"/>
            <a:ext cx="4817859" cy="1200150"/>
          </a:xfrm>
        </p:spPr>
        <p:txBody>
          <a:bodyPr anchor="ctr">
            <a:noAutofit/>
          </a:bodyPr>
          <a:lstStyle>
            <a:lvl1pPr marL="0" indent="0" algn="l">
              <a:buNone/>
              <a:defRPr sz="4800" b="1">
                <a:solidFill>
                  <a:schemeClr val="accent2"/>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11" name="Tekstin paikkamerkki 3"/>
          <p:cNvSpPr>
            <a:spLocks noGrp="1"/>
          </p:cNvSpPr>
          <p:nvPr>
            <p:ph type="body" sz="quarter" idx="32" hasCustomPrompt="1"/>
          </p:nvPr>
        </p:nvSpPr>
        <p:spPr>
          <a:xfrm>
            <a:off x="17255017" y="8300181"/>
            <a:ext cx="4817859" cy="1541516"/>
          </a:xfrm>
        </p:spPr>
        <p:txBody>
          <a:bodyPr>
            <a:normAutofit/>
          </a:bodyPr>
          <a:lstStyle>
            <a:lvl1pPr marL="0" indent="0" algn="l">
              <a:buNone/>
              <a:defRPr sz="3200"/>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t>
            </a:r>
          </a:p>
        </p:txBody>
      </p:sp>
      <p:sp>
        <p:nvSpPr>
          <p:cNvPr id="12" name="Tekstin paikkamerkki 3"/>
          <p:cNvSpPr>
            <a:spLocks noGrp="1"/>
          </p:cNvSpPr>
          <p:nvPr>
            <p:ph type="body" sz="quarter" idx="33" hasCustomPrompt="1"/>
          </p:nvPr>
        </p:nvSpPr>
        <p:spPr>
          <a:xfrm>
            <a:off x="17255017" y="5877056"/>
            <a:ext cx="4817859" cy="1200150"/>
          </a:xfrm>
        </p:spPr>
        <p:txBody>
          <a:bodyPr anchor="ctr">
            <a:noAutofit/>
          </a:bodyPr>
          <a:lstStyle>
            <a:lvl1pPr marL="0" indent="0" algn="l">
              <a:buNone/>
              <a:defRPr sz="4800" b="1">
                <a:solidFill>
                  <a:schemeClr val="accent2"/>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Tree>
  </p:cSld>
  <p:clrMapOvr>
    <a:masterClrMapping/>
  </p:clrMapOvr>
  <p:transition spd="slow">
    <p:push/>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ikajana_vaaka_3">
    <p:spTree>
      <p:nvGrpSpPr>
        <p:cNvPr id="1" name=""/>
        <p:cNvGrpSpPr/>
        <p:nvPr/>
      </p:nvGrpSpPr>
      <p:grpSpPr>
        <a:xfrm>
          <a:off x="0" y="0"/>
          <a:ext cx="0" cy="0"/>
          <a:chOff x="0" y="0"/>
          <a:chExt cx="0" cy="0"/>
        </a:xfrm>
      </p:grpSpPr>
      <p:sp>
        <p:nvSpPr>
          <p:cNvPr id="2" name="Otsikko 1"/>
          <p:cNvSpPr>
            <a:spLocks noGrp="1"/>
          </p:cNvSpPr>
          <p:nvPr>
            <p:ph type="title" hasCustomPrompt="1"/>
          </p:nvPr>
        </p:nvSpPr>
        <p:spPr/>
        <p:txBody>
          <a:bodyPr/>
          <a:lstStyle/>
          <a:p>
            <a:r>
              <a:rPr lang="fi-FI" dirty="0"/>
              <a:t>Muokkaa tekstiä naps.</a:t>
            </a:r>
          </a:p>
        </p:txBody>
      </p:sp>
      <p:cxnSp>
        <p:nvCxnSpPr>
          <p:cNvPr id="3" name="Straight Connector 3"/>
          <p:cNvCxnSpPr/>
          <p:nvPr userDrawn="1"/>
        </p:nvCxnSpPr>
        <p:spPr>
          <a:xfrm>
            <a:off x="0" y="7629908"/>
            <a:ext cx="16031172"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Oval 81"/>
          <p:cNvSpPr/>
          <p:nvPr userDrawn="1"/>
        </p:nvSpPr>
        <p:spPr>
          <a:xfrm>
            <a:off x="3772938" y="7512337"/>
            <a:ext cx="235142" cy="23514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Normaali" charset="0"/>
            </a:endParaRPr>
          </a:p>
        </p:txBody>
      </p:sp>
      <p:sp>
        <p:nvSpPr>
          <p:cNvPr id="5" name="Oval 91"/>
          <p:cNvSpPr/>
          <p:nvPr userDrawn="1"/>
        </p:nvSpPr>
        <p:spPr>
          <a:xfrm>
            <a:off x="16031172" y="7512337"/>
            <a:ext cx="235142" cy="23514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Normaali" charset="0"/>
            </a:endParaRPr>
          </a:p>
        </p:txBody>
      </p:sp>
      <p:sp>
        <p:nvSpPr>
          <p:cNvPr id="6" name="Tekstin paikkamerkki 3"/>
          <p:cNvSpPr>
            <a:spLocks noGrp="1"/>
          </p:cNvSpPr>
          <p:nvPr>
            <p:ph type="body" sz="quarter" idx="28" hasCustomPrompt="1"/>
          </p:nvPr>
        </p:nvSpPr>
        <p:spPr>
          <a:xfrm>
            <a:off x="3772938" y="5535690"/>
            <a:ext cx="4817859" cy="1541516"/>
          </a:xfrm>
        </p:spPr>
        <p:txBody>
          <a:bodyPr anchor="b">
            <a:normAutofit/>
          </a:bodyPr>
          <a:lstStyle>
            <a:lvl1pPr marL="0" indent="0" algn="l">
              <a:buNone/>
              <a:defRPr sz="3200"/>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t>
            </a:r>
          </a:p>
        </p:txBody>
      </p:sp>
      <p:sp>
        <p:nvSpPr>
          <p:cNvPr id="7" name="Tekstin paikkamerkki 3"/>
          <p:cNvSpPr>
            <a:spLocks noGrp="1"/>
          </p:cNvSpPr>
          <p:nvPr>
            <p:ph type="body" sz="quarter" idx="29" hasCustomPrompt="1"/>
          </p:nvPr>
        </p:nvSpPr>
        <p:spPr>
          <a:xfrm>
            <a:off x="3772938" y="8300181"/>
            <a:ext cx="4817859" cy="1200150"/>
          </a:xfrm>
        </p:spPr>
        <p:txBody>
          <a:bodyPr anchor="ctr">
            <a:noAutofit/>
          </a:bodyPr>
          <a:lstStyle>
            <a:lvl1pPr marL="0" indent="0" algn="l">
              <a:buNone/>
              <a:defRPr sz="4800" b="1">
                <a:solidFill>
                  <a:schemeClr val="accent2"/>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
        <p:nvSpPr>
          <p:cNvPr id="10" name="Tekstin paikkamerkki 3"/>
          <p:cNvSpPr>
            <a:spLocks noGrp="1"/>
          </p:cNvSpPr>
          <p:nvPr>
            <p:ph type="body" sz="quarter" idx="32" hasCustomPrompt="1"/>
          </p:nvPr>
        </p:nvSpPr>
        <p:spPr>
          <a:xfrm>
            <a:off x="16031172" y="8300181"/>
            <a:ext cx="4817859" cy="1541516"/>
          </a:xfrm>
        </p:spPr>
        <p:txBody>
          <a:bodyPr>
            <a:normAutofit/>
          </a:bodyPr>
          <a:lstStyle>
            <a:lvl1pPr marL="0" indent="0" algn="l">
              <a:buNone/>
              <a:defRPr sz="3200"/>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t>
            </a:r>
          </a:p>
        </p:txBody>
      </p:sp>
      <p:sp>
        <p:nvSpPr>
          <p:cNvPr id="11" name="Tekstin paikkamerkki 3"/>
          <p:cNvSpPr>
            <a:spLocks noGrp="1"/>
          </p:cNvSpPr>
          <p:nvPr>
            <p:ph type="body" sz="quarter" idx="33" hasCustomPrompt="1"/>
          </p:nvPr>
        </p:nvSpPr>
        <p:spPr>
          <a:xfrm>
            <a:off x="16031172" y="5877056"/>
            <a:ext cx="4817859" cy="1200150"/>
          </a:xfrm>
        </p:spPr>
        <p:txBody>
          <a:bodyPr anchor="ctr">
            <a:noAutofit/>
          </a:bodyPr>
          <a:lstStyle>
            <a:lvl1pPr marL="0" indent="0" algn="l">
              <a:buNone/>
              <a:defRPr sz="4800" b="1">
                <a:solidFill>
                  <a:schemeClr val="accent2"/>
                </a:solidFill>
              </a:defRPr>
            </a:lvl1pPr>
            <a:lvl2pPr marL="914217" indent="0" algn="ctr">
              <a:buNone/>
              <a:defRPr/>
            </a:lvl2pPr>
            <a:lvl3pPr marL="1828434" indent="0" algn="ctr">
              <a:buNone/>
              <a:defRPr/>
            </a:lvl3pPr>
            <a:lvl4pPr marL="2742651" indent="0" algn="ctr">
              <a:buNone/>
              <a:defRPr/>
            </a:lvl4pPr>
            <a:lvl5pPr marL="3656868" indent="0" algn="ctr">
              <a:buNone/>
              <a:defRPr/>
            </a:lvl5pPr>
          </a:lstStyle>
          <a:p>
            <a:pPr lvl="0"/>
            <a:r>
              <a:rPr lang="fi-FI" dirty="0"/>
              <a:t>Muokkaa tekstiä napsauttamalla</a:t>
            </a:r>
          </a:p>
        </p:txBody>
      </p:sp>
    </p:spTree>
  </p:cSld>
  <p:clrMapOvr>
    <a:masterClrMapping/>
  </p:clrMapOvr>
  <p:transition spd="slow">
    <p:push/>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yhjä">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Esityksen kansi">
    <p:spTree>
      <p:nvGrpSpPr>
        <p:cNvPr id="1" name=""/>
        <p:cNvGrpSpPr/>
        <p:nvPr/>
      </p:nvGrpSpPr>
      <p:grpSpPr>
        <a:xfrm>
          <a:off x="0" y="0"/>
          <a:ext cx="0" cy="0"/>
          <a:chOff x="0" y="0"/>
          <a:chExt cx="0" cy="0"/>
        </a:xfrm>
      </p:grpSpPr>
      <p:pic>
        <p:nvPicPr>
          <p:cNvPr id="9" name="Kuva 8" descr="Kuva, joka sisältää kohteen teksti&#10;&#10;Kuvaus luotu automaattisesti">
            <a:extLst>
              <a:ext uri="{FF2B5EF4-FFF2-40B4-BE49-F238E27FC236}">
                <a16:creationId xmlns:a16="http://schemas.microsoft.com/office/drawing/2014/main" id="{708A817F-F830-F37A-CA8B-5AC2E1884E6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75" y="0"/>
            <a:ext cx="24374475" cy="13717786"/>
          </a:xfrm>
          <a:prstGeom prst="rect">
            <a:avLst/>
          </a:prstGeom>
        </p:spPr>
      </p:pic>
      <p:sp>
        <p:nvSpPr>
          <p:cNvPr id="3" name="Otsikko 1"/>
          <p:cNvSpPr>
            <a:spLocks noGrp="1"/>
          </p:cNvSpPr>
          <p:nvPr>
            <p:ph type="title" hasCustomPrompt="1"/>
          </p:nvPr>
        </p:nvSpPr>
        <p:spPr>
          <a:xfrm>
            <a:off x="5211031" y="1007179"/>
            <a:ext cx="13653079" cy="7365991"/>
          </a:xfrm>
          <a:prstGeom prst="rect">
            <a:avLst/>
          </a:prstGeom>
        </p:spPr>
        <p:txBody>
          <a:bodyPr>
            <a:normAutofit/>
          </a:bodyPr>
          <a:lstStyle>
            <a:lvl1pPr algn="ctr">
              <a:defRPr sz="13800" b="1" spc="600">
                <a:solidFill>
                  <a:schemeClr val="tx2"/>
                </a:solidFill>
              </a:defRPr>
            </a:lvl1pPr>
          </a:lstStyle>
          <a:p>
            <a:r>
              <a:rPr lang="fi-FI" dirty="0"/>
              <a:t>MUOKKAA </a:t>
            </a:r>
            <a:br>
              <a:rPr lang="fi-FI" dirty="0"/>
            </a:br>
            <a:r>
              <a:rPr lang="fi-FI" dirty="0"/>
              <a:t>TEKSTIÄ NAPS.</a:t>
            </a:r>
          </a:p>
        </p:txBody>
      </p:sp>
      <p:sp>
        <p:nvSpPr>
          <p:cNvPr id="4" name="Tekstin paikkamerkki 3"/>
          <p:cNvSpPr>
            <a:spLocks noGrp="1"/>
          </p:cNvSpPr>
          <p:nvPr>
            <p:ph type="body" sz="quarter" idx="15"/>
          </p:nvPr>
        </p:nvSpPr>
        <p:spPr>
          <a:xfrm>
            <a:off x="5211032" y="9038249"/>
            <a:ext cx="13653079" cy="2015181"/>
          </a:xfrm>
          <a:prstGeom prst="rect">
            <a:avLst/>
          </a:prstGeom>
        </p:spPr>
        <p:txBody>
          <a:bodyPr anchor="ctr">
            <a:normAutofit/>
          </a:bodyPr>
          <a:lstStyle>
            <a:lvl1pPr marL="0" indent="0" algn="ctr">
              <a:buNone/>
              <a:defRPr sz="4400">
                <a:solidFill>
                  <a:schemeClr val="tx2"/>
                </a:solidFill>
              </a:defRPr>
            </a:lvl1pPr>
            <a:lvl2pPr marL="914217" indent="0" algn="ctr">
              <a:buNone/>
              <a:defRPr sz="3600">
                <a:solidFill>
                  <a:schemeClr val="bg1"/>
                </a:solidFill>
              </a:defRPr>
            </a:lvl2pPr>
            <a:lvl3pPr marL="1828434" indent="0" algn="ctr">
              <a:buNone/>
              <a:defRPr sz="3200">
                <a:solidFill>
                  <a:schemeClr val="bg1"/>
                </a:solidFill>
              </a:defRPr>
            </a:lvl3pPr>
            <a:lvl4pPr>
              <a:defRPr sz="2800"/>
            </a:lvl4pPr>
            <a:lvl5pPr>
              <a:defRPr sz="2800"/>
            </a:lvl5pPr>
          </a:lstStyle>
          <a:p>
            <a:pPr lvl="0"/>
            <a:endParaRPr lang="fi-FI" dirty="0"/>
          </a:p>
        </p:txBody>
      </p:sp>
      <p:pic>
        <p:nvPicPr>
          <p:cNvPr id="2" name="Kuva 1">
            <a:extLst>
              <a:ext uri="{FF2B5EF4-FFF2-40B4-BE49-F238E27FC236}">
                <a16:creationId xmlns:a16="http://schemas.microsoft.com/office/drawing/2014/main" id="{3169E70A-7E6B-A668-1DCC-9408D4D65E80}"/>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07606" y="748645"/>
            <a:ext cx="2063329" cy="1307177"/>
          </a:xfrm>
          <a:prstGeom prst="rect">
            <a:avLst/>
          </a:prstGeom>
          <a:noFill/>
        </p:spPr>
      </p:pic>
    </p:spTree>
    <p:extLst>
      <p:ext uri="{BB962C8B-B14F-4D97-AF65-F5344CB8AC3E}">
        <p14:creationId xmlns:p14="http://schemas.microsoft.com/office/powerpoint/2010/main" val="2117979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Esityksen kansi">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708A817F-F830-F37A-CA8B-5AC2E1884E6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3176" y="0"/>
            <a:ext cx="24374473" cy="13717786"/>
          </a:xfrm>
          <a:prstGeom prst="rect">
            <a:avLst/>
          </a:prstGeom>
        </p:spPr>
      </p:pic>
      <p:sp>
        <p:nvSpPr>
          <p:cNvPr id="3" name="Otsikko 1"/>
          <p:cNvSpPr>
            <a:spLocks noGrp="1"/>
          </p:cNvSpPr>
          <p:nvPr>
            <p:ph type="title" hasCustomPrompt="1"/>
          </p:nvPr>
        </p:nvSpPr>
        <p:spPr>
          <a:xfrm>
            <a:off x="5211031" y="1007179"/>
            <a:ext cx="13653079" cy="7365991"/>
          </a:xfrm>
          <a:prstGeom prst="rect">
            <a:avLst/>
          </a:prstGeom>
        </p:spPr>
        <p:txBody>
          <a:bodyPr>
            <a:normAutofit/>
          </a:bodyPr>
          <a:lstStyle>
            <a:lvl1pPr algn="ctr">
              <a:defRPr sz="13800" b="1" spc="600">
                <a:solidFill>
                  <a:schemeClr val="tx2"/>
                </a:solidFill>
              </a:defRPr>
            </a:lvl1pPr>
          </a:lstStyle>
          <a:p>
            <a:r>
              <a:rPr lang="fi-FI" dirty="0"/>
              <a:t>MUOKKAA </a:t>
            </a:r>
            <a:br>
              <a:rPr lang="fi-FI" dirty="0"/>
            </a:br>
            <a:r>
              <a:rPr lang="fi-FI" dirty="0"/>
              <a:t>TEKSTIÄ NAPS.</a:t>
            </a:r>
          </a:p>
        </p:txBody>
      </p:sp>
      <p:sp>
        <p:nvSpPr>
          <p:cNvPr id="4" name="Tekstin paikkamerkki 3"/>
          <p:cNvSpPr>
            <a:spLocks noGrp="1"/>
          </p:cNvSpPr>
          <p:nvPr>
            <p:ph type="body" sz="quarter" idx="15"/>
          </p:nvPr>
        </p:nvSpPr>
        <p:spPr>
          <a:xfrm>
            <a:off x="5211032" y="9038249"/>
            <a:ext cx="13653079" cy="2015181"/>
          </a:xfrm>
          <a:prstGeom prst="rect">
            <a:avLst/>
          </a:prstGeom>
        </p:spPr>
        <p:txBody>
          <a:bodyPr anchor="ctr">
            <a:normAutofit/>
          </a:bodyPr>
          <a:lstStyle>
            <a:lvl1pPr marL="0" indent="0" algn="ctr">
              <a:buNone/>
              <a:defRPr sz="4400">
                <a:solidFill>
                  <a:schemeClr val="tx2"/>
                </a:solidFill>
              </a:defRPr>
            </a:lvl1pPr>
            <a:lvl2pPr marL="914217" indent="0" algn="ctr">
              <a:buNone/>
              <a:defRPr sz="3600">
                <a:solidFill>
                  <a:schemeClr val="bg1"/>
                </a:solidFill>
              </a:defRPr>
            </a:lvl2pPr>
            <a:lvl3pPr marL="1828434" indent="0" algn="ctr">
              <a:buNone/>
              <a:defRPr sz="3200">
                <a:solidFill>
                  <a:schemeClr val="bg1"/>
                </a:solidFill>
              </a:defRPr>
            </a:lvl3pPr>
            <a:lvl4pPr>
              <a:defRPr sz="2800"/>
            </a:lvl4pPr>
            <a:lvl5pPr>
              <a:defRPr sz="2800"/>
            </a:lvl5pPr>
          </a:lstStyle>
          <a:p>
            <a:pPr lvl="0"/>
            <a:endParaRPr lang="fi-FI" dirty="0"/>
          </a:p>
        </p:txBody>
      </p:sp>
      <p:pic>
        <p:nvPicPr>
          <p:cNvPr id="2" name="Kuva 1">
            <a:extLst>
              <a:ext uri="{FF2B5EF4-FFF2-40B4-BE49-F238E27FC236}">
                <a16:creationId xmlns:a16="http://schemas.microsoft.com/office/drawing/2014/main" id="{3169E70A-7E6B-A668-1DCC-9408D4D65E80}"/>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07606" y="748645"/>
            <a:ext cx="2063329" cy="1307177"/>
          </a:xfrm>
          <a:prstGeom prst="rect">
            <a:avLst/>
          </a:prstGeom>
          <a:noFill/>
        </p:spPr>
      </p:pic>
    </p:spTree>
    <p:extLst>
      <p:ext uri="{BB962C8B-B14F-4D97-AF65-F5344CB8AC3E}">
        <p14:creationId xmlns:p14="http://schemas.microsoft.com/office/powerpoint/2010/main" val="3292357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9_Esityksen kansi">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708A817F-F830-F37A-CA8B-5AC2E1884E6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3176" y="0"/>
            <a:ext cx="24374473" cy="13717785"/>
          </a:xfrm>
          <a:prstGeom prst="rect">
            <a:avLst/>
          </a:prstGeom>
        </p:spPr>
      </p:pic>
      <p:sp>
        <p:nvSpPr>
          <p:cNvPr id="3" name="Otsikko 1"/>
          <p:cNvSpPr>
            <a:spLocks noGrp="1"/>
          </p:cNvSpPr>
          <p:nvPr>
            <p:ph type="title" hasCustomPrompt="1"/>
          </p:nvPr>
        </p:nvSpPr>
        <p:spPr>
          <a:xfrm>
            <a:off x="5211031" y="1007179"/>
            <a:ext cx="13653079" cy="7365991"/>
          </a:xfrm>
          <a:prstGeom prst="rect">
            <a:avLst/>
          </a:prstGeom>
        </p:spPr>
        <p:txBody>
          <a:bodyPr>
            <a:normAutofit/>
          </a:bodyPr>
          <a:lstStyle>
            <a:lvl1pPr algn="ctr">
              <a:defRPr sz="13800" b="1" spc="600">
                <a:solidFill>
                  <a:schemeClr val="tx2"/>
                </a:solidFill>
              </a:defRPr>
            </a:lvl1pPr>
          </a:lstStyle>
          <a:p>
            <a:r>
              <a:rPr lang="fi-FI" dirty="0"/>
              <a:t>MUOKKAA </a:t>
            </a:r>
            <a:br>
              <a:rPr lang="fi-FI" dirty="0"/>
            </a:br>
            <a:r>
              <a:rPr lang="fi-FI" dirty="0"/>
              <a:t>TEKSTIÄ NAPS.</a:t>
            </a:r>
          </a:p>
        </p:txBody>
      </p:sp>
      <p:sp>
        <p:nvSpPr>
          <p:cNvPr id="4" name="Tekstin paikkamerkki 3"/>
          <p:cNvSpPr>
            <a:spLocks noGrp="1"/>
          </p:cNvSpPr>
          <p:nvPr>
            <p:ph type="body" sz="quarter" idx="15"/>
          </p:nvPr>
        </p:nvSpPr>
        <p:spPr>
          <a:xfrm>
            <a:off x="5211032" y="9038249"/>
            <a:ext cx="13653079" cy="2015181"/>
          </a:xfrm>
          <a:prstGeom prst="rect">
            <a:avLst/>
          </a:prstGeom>
        </p:spPr>
        <p:txBody>
          <a:bodyPr anchor="ctr">
            <a:normAutofit/>
          </a:bodyPr>
          <a:lstStyle>
            <a:lvl1pPr marL="0" indent="0" algn="ctr">
              <a:buNone/>
              <a:defRPr sz="4400">
                <a:solidFill>
                  <a:schemeClr val="tx2"/>
                </a:solidFill>
              </a:defRPr>
            </a:lvl1pPr>
            <a:lvl2pPr marL="914217" indent="0" algn="ctr">
              <a:buNone/>
              <a:defRPr sz="3600">
                <a:solidFill>
                  <a:schemeClr val="bg1"/>
                </a:solidFill>
              </a:defRPr>
            </a:lvl2pPr>
            <a:lvl3pPr marL="1828434" indent="0" algn="ctr">
              <a:buNone/>
              <a:defRPr sz="3200">
                <a:solidFill>
                  <a:schemeClr val="bg1"/>
                </a:solidFill>
              </a:defRPr>
            </a:lvl3pPr>
            <a:lvl4pPr>
              <a:defRPr sz="2800"/>
            </a:lvl4pPr>
            <a:lvl5pPr>
              <a:defRPr sz="2800"/>
            </a:lvl5pPr>
          </a:lstStyle>
          <a:p>
            <a:pPr lvl="0"/>
            <a:endParaRPr lang="fi-FI" dirty="0"/>
          </a:p>
        </p:txBody>
      </p:sp>
      <p:pic>
        <p:nvPicPr>
          <p:cNvPr id="2" name="Kuva 1">
            <a:extLst>
              <a:ext uri="{FF2B5EF4-FFF2-40B4-BE49-F238E27FC236}">
                <a16:creationId xmlns:a16="http://schemas.microsoft.com/office/drawing/2014/main" id="{3169E70A-7E6B-A668-1DCC-9408D4D65E80}"/>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07606" y="748645"/>
            <a:ext cx="2063329" cy="1307177"/>
          </a:xfrm>
          <a:prstGeom prst="rect">
            <a:avLst/>
          </a:prstGeom>
          <a:noFill/>
        </p:spPr>
      </p:pic>
    </p:spTree>
    <p:extLst>
      <p:ext uri="{BB962C8B-B14F-4D97-AF65-F5344CB8AC3E}">
        <p14:creationId xmlns:p14="http://schemas.microsoft.com/office/powerpoint/2010/main" val="1536469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0_Esityksen kansi">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708A817F-F830-F37A-CA8B-5AC2E1884E6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3177" y="0"/>
            <a:ext cx="24374471" cy="13717785"/>
          </a:xfrm>
          <a:prstGeom prst="rect">
            <a:avLst/>
          </a:prstGeom>
        </p:spPr>
      </p:pic>
      <p:sp>
        <p:nvSpPr>
          <p:cNvPr id="3" name="Otsikko 1"/>
          <p:cNvSpPr>
            <a:spLocks noGrp="1"/>
          </p:cNvSpPr>
          <p:nvPr>
            <p:ph type="title" hasCustomPrompt="1"/>
          </p:nvPr>
        </p:nvSpPr>
        <p:spPr>
          <a:xfrm>
            <a:off x="5211031" y="1007179"/>
            <a:ext cx="13653079" cy="7365991"/>
          </a:xfrm>
          <a:prstGeom prst="rect">
            <a:avLst/>
          </a:prstGeom>
        </p:spPr>
        <p:txBody>
          <a:bodyPr>
            <a:normAutofit/>
          </a:bodyPr>
          <a:lstStyle>
            <a:lvl1pPr algn="ctr">
              <a:defRPr sz="13800" b="1" spc="600">
                <a:solidFill>
                  <a:schemeClr val="tx2"/>
                </a:solidFill>
              </a:defRPr>
            </a:lvl1pPr>
          </a:lstStyle>
          <a:p>
            <a:r>
              <a:rPr lang="fi-FI" dirty="0"/>
              <a:t>MUOKKAA </a:t>
            </a:r>
            <a:br>
              <a:rPr lang="fi-FI" dirty="0"/>
            </a:br>
            <a:r>
              <a:rPr lang="fi-FI" dirty="0"/>
              <a:t>TEKSTIÄ NAPS.</a:t>
            </a:r>
          </a:p>
        </p:txBody>
      </p:sp>
      <p:sp>
        <p:nvSpPr>
          <p:cNvPr id="4" name="Tekstin paikkamerkki 3"/>
          <p:cNvSpPr>
            <a:spLocks noGrp="1"/>
          </p:cNvSpPr>
          <p:nvPr>
            <p:ph type="body" sz="quarter" idx="15"/>
          </p:nvPr>
        </p:nvSpPr>
        <p:spPr>
          <a:xfrm>
            <a:off x="5211032" y="9038249"/>
            <a:ext cx="13653079" cy="2015181"/>
          </a:xfrm>
          <a:prstGeom prst="rect">
            <a:avLst/>
          </a:prstGeom>
        </p:spPr>
        <p:txBody>
          <a:bodyPr anchor="ctr">
            <a:normAutofit/>
          </a:bodyPr>
          <a:lstStyle>
            <a:lvl1pPr marL="0" indent="0" algn="ctr">
              <a:buNone/>
              <a:defRPr sz="4400">
                <a:solidFill>
                  <a:schemeClr val="tx2"/>
                </a:solidFill>
              </a:defRPr>
            </a:lvl1pPr>
            <a:lvl2pPr marL="914217" indent="0" algn="ctr">
              <a:buNone/>
              <a:defRPr sz="3600">
                <a:solidFill>
                  <a:schemeClr val="bg1"/>
                </a:solidFill>
              </a:defRPr>
            </a:lvl2pPr>
            <a:lvl3pPr marL="1828434" indent="0" algn="ctr">
              <a:buNone/>
              <a:defRPr sz="3200">
                <a:solidFill>
                  <a:schemeClr val="bg1"/>
                </a:solidFill>
              </a:defRPr>
            </a:lvl3pPr>
            <a:lvl4pPr>
              <a:defRPr sz="2800"/>
            </a:lvl4pPr>
            <a:lvl5pPr>
              <a:defRPr sz="2800"/>
            </a:lvl5pPr>
          </a:lstStyle>
          <a:p>
            <a:pPr lvl="0"/>
            <a:endParaRPr lang="fi-FI" dirty="0"/>
          </a:p>
        </p:txBody>
      </p:sp>
      <p:pic>
        <p:nvPicPr>
          <p:cNvPr id="2" name="Kuva 1">
            <a:extLst>
              <a:ext uri="{FF2B5EF4-FFF2-40B4-BE49-F238E27FC236}">
                <a16:creationId xmlns:a16="http://schemas.microsoft.com/office/drawing/2014/main" id="{3169E70A-7E6B-A668-1DCC-9408D4D65E80}"/>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07606" y="748645"/>
            <a:ext cx="2063329" cy="1307177"/>
          </a:xfrm>
          <a:prstGeom prst="rect">
            <a:avLst/>
          </a:prstGeom>
          <a:noFill/>
        </p:spPr>
      </p:pic>
    </p:spTree>
    <p:extLst>
      <p:ext uri="{BB962C8B-B14F-4D97-AF65-F5344CB8AC3E}">
        <p14:creationId xmlns:p14="http://schemas.microsoft.com/office/powerpoint/2010/main" val="1374576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1_Esityksen kansi">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708A817F-F830-F37A-CA8B-5AC2E1884E6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3177" y="0"/>
            <a:ext cx="24374471" cy="13717784"/>
          </a:xfrm>
          <a:prstGeom prst="rect">
            <a:avLst/>
          </a:prstGeom>
        </p:spPr>
      </p:pic>
      <p:sp>
        <p:nvSpPr>
          <p:cNvPr id="3" name="Otsikko 1"/>
          <p:cNvSpPr>
            <a:spLocks noGrp="1"/>
          </p:cNvSpPr>
          <p:nvPr>
            <p:ph type="title" hasCustomPrompt="1"/>
          </p:nvPr>
        </p:nvSpPr>
        <p:spPr>
          <a:xfrm>
            <a:off x="5211031" y="1007179"/>
            <a:ext cx="13653079" cy="7365991"/>
          </a:xfrm>
          <a:prstGeom prst="rect">
            <a:avLst/>
          </a:prstGeom>
        </p:spPr>
        <p:txBody>
          <a:bodyPr>
            <a:normAutofit/>
          </a:bodyPr>
          <a:lstStyle>
            <a:lvl1pPr algn="ctr">
              <a:defRPr sz="13800" b="1" spc="600">
                <a:solidFill>
                  <a:schemeClr val="tx2"/>
                </a:solidFill>
              </a:defRPr>
            </a:lvl1pPr>
          </a:lstStyle>
          <a:p>
            <a:r>
              <a:rPr lang="fi-FI" dirty="0"/>
              <a:t>MUOKKAA </a:t>
            </a:r>
            <a:br>
              <a:rPr lang="fi-FI" dirty="0"/>
            </a:br>
            <a:r>
              <a:rPr lang="fi-FI" dirty="0"/>
              <a:t>TEKSTIÄ NAPS.</a:t>
            </a:r>
          </a:p>
        </p:txBody>
      </p:sp>
      <p:sp>
        <p:nvSpPr>
          <p:cNvPr id="4" name="Tekstin paikkamerkki 3"/>
          <p:cNvSpPr>
            <a:spLocks noGrp="1"/>
          </p:cNvSpPr>
          <p:nvPr>
            <p:ph type="body" sz="quarter" idx="15"/>
          </p:nvPr>
        </p:nvSpPr>
        <p:spPr>
          <a:xfrm>
            <a:off x="5211032" y="9038249"/>
            <a:ext cx="13653079" cy="2015181"/>
          </a:xfrm>
          <a:prstGeom prst="rect">
            <a:avLst/>
          </a:prstGeom>
        </p:spPr>
        <p:txBody>
          <a:bodyPr anchor="ctr">
            <a:normAutofit/>
          </a:bodyPr>
          <a:lstStyle>
            <a:lvl1pPr marL="0" indent="0" algn="ctr">
              <a:buNone/>
              <a:defRPr sz="4400">
                <a:solidFill>
                  <a:schemeClr val="tx2"/>
                </a:solidFill>
              </a:defRPr>
            </a:lvl1pPr>
            <a:lvl2pPr marL="914217" indent="0" algn="ctr">
              <a:buNone/>
              <a:defRPr sz="3600">
                <a:solidFill>
                  <a:schemeClr val="bg1"/>
                </a:solidFill>
              </a:defRPr>
            </a:lvl2pPr>
            <a:lvl3pPr marL="1828434" indent="0" algn="ctr">
              <a:buNone/>
              <a:defRPr sz="3200">
                <a:solidFill>
                  <a:schemeClr val="bg1"/>
                </a:solidFill>
              </a:defRPr>
            </a:lvl3pPr>
            <a:lvl4pPr>
              <a:defRPr sz="2800"/>
            </a:lvl4pPr>
            <a:lvl5pPr>
              <a:defRPr sz="2800"/>
            </a:lvl5pPr>
          </a:lstStyle>
          <a:p>
            <a:pPr lvl="0"/>
            <a:endParaRPr lang="fi-FI" dirty="0"/>
          </a:p>
        </p:txBody>
      </p:sp>
      <p:pic>
        <p:nvPicPr>
          <p:cNvPr id="2" name="Kuva 1">
            <a:extLst>
              <a:ext uri="{FF2B5EF4-FFF2-40B4-BE49-F238E27FC236}">
                <a16:creationId xmlns:a16="http://schemas.microsoft.com/office/drawing/2014/main" id="{3169E70A-7E6B-A668-1DCC-9408D4D65E80}"/>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07606" y="748645"/>
            <a:ext cx="2063329" cy="1307177"/>
          </a:xfrm>
          <a:prstGeom prst="rect">
            <a:avLst/>
          </a:prstGeom>
          <a:noFill/>
        </p:spPr>
      </p:pic>
    </p:spTree>
    <p:extLst>
      <p:ext uri="{BB962C8B-B14F-4D97-AF65-F5344CB8AC3E}">
        <p14:creationId xmlns:p14="http://schemas.microsoft.com/office/powerpoint/2010/main" val="2540071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2_Esityksen kansi">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708A817F-F830-F37A-CA8B-5AC2E1884E6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3178" y="0"/>
            <a:ext cx="24374469" cy="13717784"/>
          </a:xfrm>
          <a:prstGeom prst="rect">
            <a:avLst/>
          </a:prstGeom>
        </p:spPr>
      </p:pic>
      <p:sp>
        <p:nvSpPr>
          <p:cNvPr id="3" name="Otsikko 1"/>
          <p:cNvSpPr>
            <a:spLocks noGrp="1"/>
          </p:cNvSpPr>
          <p:nvPr>
            <p:ph type="title" hasCustomPrompt="1"/>
          </p:nvPr>
        </p:nvSpPr>
        <p:spPr>
          <a:xfrm>
            <a:off x="5211031" y="1007179"/>
            <a:ext cx="13653079" cy="7365991"/>
          </a:xfrm>
          <a:prstGeom prst="rect">
            <a:avLst/>
          </a:prstGeom>
        </p:spPr>
        <p:txBody>
          <a:bodyPr>
            <a:normAutofit/>
          </a:bodyPr>
          <a:lstStyle>
            <a:lvl1pPr algn="ctr">
              <a:defRPr sz="13800" b="1" spc="600">
                <a:solidFill>
                  <a:schemeClr val="tx2"/>
                </a:solidFill>
              </a:defRPr>
            </a:lvl1pPr>
          </a:lstStyle>
          <a:p>
            <a:r>
              <a:rPr lang="fi-FI" dirty="0"/>
              <a:t>MUOKKAA </a:t>
            </a:r>
            <a:br>
              <a:rPr lang="fi-FI" dirty="0"/>
            </a:br>
            <a:r>
              <a:rPr lang="fi-FI" dirty="0"/>
              <a:t>TEKSTIÄ NAPS.</a:t>
            </a:r>
          </a:p>
        </p:txBody>
      </p:sp>
      <p:sp>
        <p:nvSpPr>
          <p:cNvPr id="4" name="Tekstin paikkamerkki 3"/>
          <p:cNvSpPr>
            <a:spLocks noGrp="1"/>
          </p:cNvSpPr>
          <p:nvPr>
            <p:ph type="body" sz="quarter" idx="15"/>
          </p:nvPr>
        </p:nvSpPr>
        <p:spPr>
          <a:xfrm>
            <a:off x="5211032" y="9038249"/>
            <a:ext cx="13653079" cy="2015181"/>
          </a:xfrm>
          <a:prstGeom prst="rect">
            <a:avLst/>
          </a:prstGeom>
        </p:spPr>
        <p:txBody>
          <a:bodyPr anchor="ctr">
            <a:normAutofit/>
          </a:bodyPr>
          <a:lstStyle>
            <a:lvl1pPr marL="0" indent="0" algn="ctr">
              <a:buNone/>
              <a:defRPr sz="4400">
                <a:solidFill>
                  <a:schemeClr val="tx2"/>
                </a:solidFill>
              </a:defRPr>
            </a:lvl1pPr>
            <a:lvl2pPr marL="914217" indent="0" algn="ctr">
              <a:buNone/>
              <a:defRPr sz="3600">
                <a:solidFill>
                  <a:schemeClr val="bg1"/>
                </a:solidFill>
              </a:defRPr>
            </a:lvl2pPr>
            <a:lvl3pPr marL="1828434" indent="0" algn="ctr">
              <a:buNone/>
              <a:defRPr sz="3200">
                <a:solidFill>
                  <a:schemeClr val="bg1"/>
                </a:solidFill>
              </a:defRPr>
            </a:lvl3pPr>
            <a:lvl4pPr>
              <a:defRPr sz="2800"/>
            </a:lvl4pPr>
            <a:lvl5pPr>
              <a:defRPr sz="2800"/>
            </a:lvl5pPr>
          </a:lstStyle>
          <a:p>
            <a:pPr lvl="0"/>
            <a:endParaRPr lang="fi-FI" dirty="0"/>
          </a:p>
        </p:txBody>
      </p:sp>
      <p:pic>
        <p:nvPicPr>
          <p:cNvPr id="2" name="Kuva 1">
            <a:extLst>
              <a:ext uri="{FF2B5EF4-FFF2-40B4-BE49-F238E27FC236}">
                <a16:creationId xmlns:a16="http://schemas.microsoft.com/office/drawing/2014/main" id="{3169E70A-7E6B-A668-1DCC-9408D4D65E80}"/>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07606" y="748645"/>
            <a:ext cx="2063329" cy="1307177"/>
          </a:xfrm>
          <a:prstGeom prst="rect">
            <a:avLst/>
          </a:prstGeom>
          <a:noFill/>
        </p:spPr>
      </p:pic>
    </p:spTree>
    <p:extLst>
      <p:ext uri="{BB962C8B-B14F-4D97-AF65-F5344CB8AC3E}">
        <p14:creationId xmlns:p14="http://schemas.microsoft.com/office/powerpoint/2010/main" val="722388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Esityksen kansi">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EECEEA5F-744A-AEF5-F61E-A0ED6D1AFFDE}"/>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24377650" cy="13712428"/>
          </a:xfrm>
          <a:prstGeom prst="rect">
            <a:avLst/>
          </a:prstGeom>
        </p:spPr>
      </p:pic>
      <p:pic>
        <p:nvPicPr>
          <p:cNvPr id="9" name="Kuva 8" descr="Kuva, joka sisältää kohteen teksti&#10;&#10;Kuvaus luotu automaattisesti">
            <a:extLst>
              <a:ext uri="{FF2B5EF4-FFF2-40B4-BE49-F238E27FC236}">
                <a16:creationId xmlns:a16="http://schemas.microsoft.com/office/drawing/2014/main" id="{708A817F-F830-F37A-CA8B-5AC2E1884E6E}"/>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174" y="0"/>
            <a:ext cx="24374475" cy="13717786"/>
          </a:xfrm>
          <a:prstGeom prst="rect">
            <a:avLst/>
          </a:prstGeom>
        </p:spPr>
      </p:pic>
      <p:sp>
        <p:nvSpPr>
          <p:cNvPr id="3" name="Otsikko 1"/>
          <p:cNvSpPr>
            <a:spLocks noGrp="1"/>
          </p:cNvSpPr>
          <p:nvPr>
            <p:ph type="title" hasCustomPrompt="1"/>
          </p:nvPr>
        </p:nvSpPr>
        <p:spPr>
          <a:xfrm>
            <a:off x="5211031" y="1007179"/>
            <a:ext cx="13653079" cy="7365991"/>
          </a:xfrm>
          <a:prstGeom prst="rect">
            <a:avLst/>
          </a:prstGeom>
        </p:spPr>
        <p:txBody>
          <a:bodyPr>
            <a:normAutofit/>
          </a:bodyPr>
          <a:lstStyle>
            <a:lvl1pPr algn="ctr">
              <a:defRPr sz="13800" b="1" spc="600">
                <a:solidFill>
                  <a:schemeClr val="bg1"/>
                </a:solidFill>
              </a:defRPr>
            </a:lvl1pPr>
          </a:lstStyle>
          <a:p>
            <a:r>
              <a:rPr lang="fi-FI" dirty="0"/>
              <a:t>MUOKKAA </a:t>
            </a:r>
            <a:br>
              <a:rPr lang="fi-FI" dirty="0"/>
            </a:br>
            <a:r>
              <a:rPr lang="fi-FI" dirty="0"/>
              <a:t>TEKSTIÄ NAPS.</a:t>
            </a:r>
          </a:p>
        </p:txBody>
      </p:sp>
      <p:sp>
        <p:nvSpPr>
          <p:cNvPr id="4" name="Tekstin paikkamerkki 3"/>
          <p:cNvSpPr>
            <a:spLocks noGrp="1"/>
          </p:cNvSpPr>
          <p:nvPr>
            <p:ph type="body" sz="quarter" idx="15"/>
          </p:nvPr>
        </p:nvSpPr>
        <p:spPr>
          <a:xfrm>
            <a:off x="5211032" y="9038249"/>
            <a:ext cx="13653079" cy="2015181"/>
          </a:xfrm>
          <a:prstGeom prst="rect">
            <a:avLst/>
          </a:prstGeom>
        </p:spPr>
        <p:txBody>
          <a:bodyPr anchor="ctr">
            <a:normAutofit/>
          </a:bodyPr>
          <a:lstStyle>
            <a:lvl1pPr marL="0" indent="0" algn="ctr">
              <a:buNone/>
              <a:defRPr sz="4400">
                <a:solidFill>
                  <a:schemeClr val="bg1"/>
                </a:solidFill>
              </a:defRPr>
            </a:lvl1pPr>
            <a:lvl2pPr marL="914217" indent="0" algn="ctr">
              <a:buNone/>
              <a:defRPr sz="3600">
                <a:solidFill>
                  <a:schemeClr val="bg1"/>
                </a:solidFill>
              </a:defRPr>
            </a:lvl2pPr>
            <a:lvl3pPr marL="1828434" indent="0" algn="ctr">
              <a:buNone/>
              <a:defRPr sz="3200">
                <a:solidFill>
                  <a:schemeClr val="bg1"/>
                </a:solidFill>
              </a:defRPr>
            </a:lvl3pPr>
            <a:lvl4pPr>
              <a:defRPr sz="2800"/>
            </a:lvl4pPr>
            <a:lvl5pPr>
              <a:defRPr sz="2800"/>
            </a:lvl5pPr>
          </a:lstStyle>
          <a:p>
            <a:pPr lvl="0"/>
            <a:endParaRPr lang="fi-FI" dirty="0"/>
          </a:p>
        </p:txBody>
      </p:sp>
      <p:pic>
        <p:nvPicPr>
          <p:cNvPr id="2" name="Kuva 1">
            <a:extLst>
              <a:ext uri="{FF2B5EF4-FFF2-40B4-BE49-F238E27FC236}">
                <a16:creationId xmlns:a16="http://schemas.microsoft.com/office/drawing/2014/main" id="{3169E70A-7E6B-A668-1DCC-9408D4D65E80}"/>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007606" y="748645"/>
            <a:ext cx="2063329" cy="1307177"/>
          </a:xfrm>
          <a:prstGeom prst="rect">
            <a:avLst/>
          </a:prstGeom>
          <a:noFill/>
        </p:spPr>
      </p:pic>
      <p:pic>
        <p:nvPicPr>
          <p:cNvPr id="10" name="Kuva 9">
            <a:extLst>
              <a:ext uri="{FF2B5EF4-FFF2-40B4-BE49-F238E27FC236}">
                <a16:creationId xmlns:a16="http://schemas.microsoft.com/office/drawing/2014/main" id="{027ADE09-45D4-5591-F168-8BF8D8161B78}"/>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20041101" y="11763542"/>
            <a:ext cx="3289300" cy="1193800"/>
          </a:xfrm>
          <a:prstGeom prst="rect">
            <a:avLst/>
          </a:prstGeom>
        </p:spPr>
      </p:pic>
    </p:spTree>
    <p:extLst>
      <p:ext uri="{BB962C8B-B14F-4D97-AF65-F5344CB8AC3E}">
        <p14:creationId xmlns:p14="http://schemas.microsoft.com/office/powerpoint/2010/main" val="914566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3_Esityksen kansi">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EECEEA5F-744A-AEF5-F61E-A0ED6D1AFFDE}"/>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24377650" cy="13712428"/>
          </a:xfrm>
          <a:prstGeom prst="rect">
            <a:avLst/>
          </a:prstGeom>
        </p:spPr>
      </p:pic>
      <p:pic>
        <p:nvPicPr>
          <p:cNvPr id="9" name="Kuva 8">
            <a:extLst>
              <a:ext uri="{FF2B5EF4-FFF2-40B4-BE49-F238E27FC236}">
                <a16:creationId xmlns:a16="http://schemas.microsoft.com/office/drawing/2014/main" id="{708A817F-F830-F37A-CA8B-5AC2E1884E6E}"/>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3175" y="0"/>
            <a:ext cx="24374473" cy="13717786"/>
          </a:xfrm>
          <a:prstGeom prst="rect">
            <a:avLst/>
          </a:prstGeom>
        </p:spPr>
      </p:pic>
      <p:sp>
        <p:nvSpPr>
          <p:cNvPr id="3" name="Otsikko 1"/>
          <p:cNvSpPr>
            <a:spLocks noGrp="1"/>
          </p:cNvSpPr>
          <p:nvPr>
            <p:ph type="title" hasCustomPrompt="1"/>
          </p:nvPr>
        </p:nvSpPr>
        <p:spPr>
          <a:xfrm>
            <a:off x="5211031" y="1007179"/>
            <a:ext cx="13653079" cy="7365991"/>
          </a:xfrm>
          <a:prstGeom prst="rect">
            <a:avLst/>
          </a:prstGeom>
        </p:spPr>
        <p:txBody>
          <a:bodyPr>
            <a:normAutofit/>
          </a:bodyPr>
          <a:lstStyle>
            <a:lvl1pPr algn="ctr">
              <a:defRPr sz="13800" b="1" spc="600">
                <a:solidFill>
                  <a:schemeClr val="bg1"/>
                </a:solidFill>
              </a:defRPr>
            </a:lvl1pPr>
          </a:lstStyle>
          <a:p>
            <a:r>
              <a:rPr lang="fi-FI" dirty="0"/>
              <a:t>MUOKKAA </a:t>
            </a:r>
            <a:br>
              <a:rPr lang="fi-FI" dirty="0"/>
            </a:br>
            <a:r>
              <a:rPr lang="fi-FI" dirty="0"/>
              <a:t>TEKSTIÄ NAPS.</a:t>
            </a:r>
          </a:p>
        </p:txBody>
      </p:sp>
      <p:sp>
        <p:nvSpPr>
          <p:cNvPr id="4" name="Tekstin paikkamerkki 3"/>
          <p:cNvSpPr>
            <a:spLocks noGrp="1"/>
          </p:cNvSpPr>
          <p:nvPr>
            <p:ph type="body" sz="quarter" idx="15"/>
          </p:nvPr>
        </p:nvSpPr>
        <p:spPr>
          <a:xfrm>
            <a:off x="5211032" y="9038249"/>
            <a:ext cx="13653079" cy="2015181"/>
          </a:xfrm>
          <a:prstGeom prst="rect">
            <a:avLst/>
          </a:prstGeom>
        </p:spPr>
        <p:txBody>
          <a:bodyPr anchor="ctr">
            <a:normAutofit/>
          </a:bodyPr>
          <a:lstStyle>
            <a:lvl1pPr marL="0" indent="0" algn="ctr">
              <a:buNone/>
              <a:defRPr sz="4400">
                <a:solidFill>
                  <a:schemeClr val="bg1"/>
                </a:solidFill>
              </a:defRPr>
            </a:lvl1pPr>
            <a:lvl2pPr marL="914217" indent="0" algn="ctr">
              <a:buNone/>
              <a:defRPr sz="3600">
                <a:solidFill>
                  <a:schemeClr val="bg1"/>
                </a:solidFill>
              </a:defRPr>
            </a:lvl2pPr>
            <a:lvl3pPr marL="1828434" indent="0" algn="ctr">
              <a:buNone/>
              <a:defRPr sz="3200">
                <a:solidFill>
                  <a:schemeClr val="bg1"/>
                </a:solidFill>
              </a:defRPr>
            </a:lvl3pPr>
            <a:lvl4pPr>
              <a:defRPr sz="2800"/>
            </a:lvl4pPr>
            <a:lvl5pPr>
              <a:defRPr sz="2800"/>
            </a:lvl5pPr>
          </a:lstStyle>
          <a:p>
            <a:pPr lvl="0"/>
            <a:endParaRPr lang="fi-FI" dirty="0"/>
          </a:p>
        </p:txBody>
      </p:sp>
      <p:pic>
        <p:nvPicPr>
          <p:cNvPr id="2" name="Kuva 1">
            <a:extLst>
              <a:ext uri="{FF2B5EF4-FFF2-40B4-BE49-F238E27FC236}">
                <a16:creationId xmlns:a16="http://schemas.microsoft.com/office/drawing/2014/main" id="{3169E70A-7E6B-A668-1DCC-9408D4D65E80}"/>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007606" y="748645"/>
            <a:ext cx="2063329" cy="1307177"/>
          </a:xfrm>
          <a:prstGeom prst="rect">
            <a:avLst/>
          </a:prstGeom>
          <a:noFill/>
        </p:spPr>
      </p:pic>
      <p:pic>
        <p:nvPicPr>
          <p:cNvPr id="10" name="Kuva 9">
            <a:extLst>
              <a:ext uri="{FF2B5EF4-FFF2-40B4-BE49-F238E27FC236}">
                <a16:creationId xmlns:a16="http://schemas.microsoft.com/office/drawing/2014/main" id="{027ADE09-45D4-5591-F168-8BF8D8161B78}"/>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20041101" y="11763542"/>
            <a:ext cx="3289300" cy="1193800"/>
          </a:xfrm>
          <a:prstGeom prst="rect">
            <a:avLst/>
          </a:prstGeom>
        </p:spPr>
      </p:pic>
    </p:spTree>
    <p:extLst>
      <p:ext uri="{BB962C8B-B14F-4D97-AF65-F5344CB8AC3E}">
        <p14:creationId xmlns:p14="http://schemas.microsoft.com/office/powerpoint/2010/main" val="4243362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4_Esityksen kansi">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EECEEA5F-744A-AEF5-F61E-A0ED6D1AFFDE}"/>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24377650" cy="13712428"/>
          </a:xfrm>
          <a:prstGeom prst="rect">
            <a:avLst/>
          </a:prstGeom>
        </p:spPr>
      </p:pic>
      <p:pic>
        <p:nvPicPr>
          <p:cNvPr id="9" name="Kuva 8">
            <a:extLst>
              <a:ext uri="{FF2B5EF4-FFF2-40B4-BE49-F238E27FC236}">
                <a16:creationId xmlns:a16="http://schemas.microsoft.com/office/drawing/2014/main" id="{708A817F-F830-F37A-CA8B-5AC2E1884E6E}"/>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3175" y="0"/>
            <a:ext cx="24374473" cy="13717785"/>
          </a:xfrm>
          <a:prstGeom prst="rect">
            <a:avLst/>
          </a:prstGeom>
        </p:spPr>
      </p:pic>
      <p:sp>
        <p:nvSpPr>
          <p:cNvPr id="3" name="Otsikko 1"/>
          <p:cNvSpPr>
            <a:spLocks noGrp="1"/>
          </p:cNvSpPr>
          <p:nvPr>
            <p:ph type="title" hasCustomPrompt="1"/>
          </p:nvPr>
        </p:nvSpPr>
        <p:spPr>
          <a:xfrm>
            <a:off x="5211031" y="1007179"/>
            <a:ext cx="13653079" cy="7365991"/>
          </a:xfrm>
          <a:prstGeom prst="rect">
            <a:avLst/>
          </a:prstGeom>
        </p:spPr>
        <p:txBody>
          <a:bodyPr>
            <a:normAutofit/>
          </a:bodyPr>
          <a:lstStyle>
            <a:lvl1pPr algn="ctr">
              <a:defRPr sz="13800" b="1" spc="600">
                <a:solidFill>
                  <a:schemeClr val="bg1"/>
                </a:solidFill>
              </a:defRPr>
            </a:lvl1pPr>
          </a:lstStyle>
          <a:p>
            <a:r>
              <a:rPr lang="fi-FI" dirty="0"/>
              <a:t>MUOKKAA </a:t>
            </a:r>
            <a:br>
              <a:rPr lang="fi-FI" dirty="0"/>
            </a:br>
            <a:r>
              <a:rPr lang="fi-FI" dirty="0"/>
              <a:t>TEKSTIÄ NAPS.</a:t>
            </a:r>
          </a:p>
        </p:txBody>
      </p:sp>
      <p:sp>
        <p:nvSpPr>
          <p:cNvPr id="4" name="Tekstin paikkamerkki 3"/>
          <p:cNvSpPr>
            <a:spLocks noGrp="1"/>
          </p:cNvSpPr>
          <p:nvPr>
            <p:ph type="body" sz="quarter" idx="15"/>
          </p:nvPr>
        </p:nvSpPr>
        <p:spPr>
          <a:xfrm>
            <a:off x="5211032" y="9038249"/>
            <a:ext cx="13653079" cy="2015181"/>
          </a:xfrm>
          <a:prstGeom prst="rect">
            <a:avLst/>
          </a:prstGeom>
        </p:spPr>
        <p:txBody>
          <a:bodyPr anchor="ctr">
            <a:normAutofit/>
          </a:bodyPr>
          <a:lstStyle>
            <a:lvl1pPr marL="0" indent="0" algn="ctr">
              <a:buNone/>
              <a:defRPr sz="4400">
                <a:solidFill>
                  <a:schemeClr val="bg1"/>
                </a:solidFill>
              </a:defRPr>
            </a:lvl1pPr>
            <a:lvl2pPr marL="914217" indent="0" algn="ctr">
              <a:buNone/>
              <a:defRPr sz="3600">
                <a:solidFill>
                  <a:schemeClr val="bg1"/>
                </a:solidFill>
              </a:defRPr>
            </a:lvl2pPr>
            <a:lvl3pPr marL="1828434" indent="0" algn="ctr">
              <a:buNone/>
              <a:defRPr sz="3200">
                <a:solidFill>
                  <a:schemeClr val="bg1"/>
                </a:solidFill>
              </a:defRPr>
            </a:lvl3pPr>
            <a:lvl4pPr>
              <a:defRPr sz="2800"/>
            </a:lvl4pPr>
            <a:lvl5pPr>
              <a:defRPr sz="2800"/>
            </a:lvl5pPr>
          </a:lstStyle>
          <a:p>
            <a:pPr lvl="0"/>
            <a:endParaRPr lang="fi-FI" dirty="0"/>
          </a:p>
        </p:txBody>
      </p:sp>
      <p:pic>
        <p:nvPicPr>
          <p:cNvPr id="2" name="Kuva 1">
            <a:extLst>
              <a:ext uri="{FF2B5EF4-FFF2-40B4-BE49-F238E27FC236}">
                <a16:creationId xmlns:a16="http://schemas.microsoft.com/office/drawing/2014/main" id="{3169E70A-7E6B-A668-1DCC-9408D4D65E80}"/>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007606" y="748645"/>
            <a:ext cx="2063329" cy="1307177"/>
          </a:xfrm>
          <a:prstGeom prst="rect">
            <a:avLst/>
          </a:prstGeom>
          <a:noFill/>
        </p:spPr>
      </p:pic>
      <p:pic>
        <p:nvPicPr>
          <p:cNvPr id="10" name="Kuva 9">
            <a:extLst>
              <a:ext uri="{FF2B5EF4-FFF2-40B4-BE49-F238E27FC236}">
                <a16:creationId xmlns:a16="http://schemas.microsoft.com/office/drawing/2014/main" id="{027ADE09-45D4-5591-F168-8BF8D8161B78}"/>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20041101" y="11763542"/>
            <a:ext cx="3289300" cy="1193800"/>
          </a:xfrm>
          <a:prstGeom prst="rect">
            <a:avLst/>
          </a:prstGeom>
        </p:spPr>
      </p:pic>
    </p:spTree>
    <p:extLst>
      <p:ext uri="{BB962C8B-B14F-4D97-AF65-F5344CB8AC3E}">
        <p14:creationId xmlns:p14="http://schemas.microsoft.com/office/powerpoint/2010/main" val="4085227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5_Esityksen kansi">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EECEEA5F-744A-AEF5-F61E-A0ED6D1AFFDE}"/>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24377650" cy="13712428"/>
          </a:xfrm>
          <a:prstGeom prst="rect">
            <a:avLst/>
          </a:prstGeom>
        </p:spPr>
      </p:pic>
      <p:pic>
        <p:nvPicPr>
          <p:cNvPr id="9" name="Kuva 8">
            <a:extLst>
              <a:ext uri="{FF2B5EF4-FFF2-40B4-BE49-F238E27FC236}">
                <a16:creationId xmlns:a16="http://schemas.microsoft.com/office/drawing/2014/main" id="{708A817F-F830-F37A-CA8B-5AC2E1884E6E}"/>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3176" y="0"/>
            <a:ext cx="24374471" cy="13717785"/>
          </a:xfrm>
          <a:prstGeom prst="rect">
            <a:avLst/>
          </a:prstGeom>
        </p:spPr>
      </p:pic>
      <p:sp>
        <p:nvSpPr>
          <p:cNvPr id="3" name="Otsikko 1"/>
          <p:cNvSpPr>
            <a:spLocks noGrp="1"/>
          </p:cNvSpPr>
          <p:nvPr>
            <p:ph type="title" hasCustomPrompt="1"/>
          </p:nvPr>
        </p:nvSpPr>
        <p:spPr>
          <a:xfrm>
            <a:off x="5211031" y="1007179"/>
            <a:ext cx="13653079" cy="7365991"/>
          </a:xfrm>
          <a:prstGeom prst="rect">
            <a:avLst/>
          </a:prstGeom>
        </p:spPr>
        <p:txBody>
          <a:bodyPr>
            <a:normAutofit/>
          </a:bodyPr>
          <a:lstStyle>
            <a:lvl1pPr algn="ctr">
              <a:defRPr sz="13800" b="1" spc="600">
                <a:solidFill>
                  <a:schemeClr val="bg1"/>
                </a:solidFill>
              </a:defRPr>
            </a:lvl1pPr>
          </a:lstStyle>
          <a:p>
            <a:r>
              <a:rPr lang="fi-FI" dirty="0"/>
              <a:t>MUOKKAA </a:t>
            </a:r>
            <a:br>
              <a:rPr lang="fi-FI" dirty="0"/>
            </a:br>
            <a:r>
              <a:rPr lang="fi-FI" dirty="0"/>
              <a:t>TEKSTIÄ NAPS.</a:t>
            </a:r>
          </a:p>
        </p:txBody>
      </p:sp>
      <p:sp>
        <p:nvSpPr>
          <p:cNvPr id="4" name="Tekstin paikkamerkki 3"/>
          <p:cNvSpPr>
            <a:spLocks noGrp="1"/>
          </p:cNvSpPr>
          <p:nvPr>
            <p:ph type="body" sz="quarter" idx="15"/>
          </p:nvPr>
        </p:nvSpPr>
        <p:spPr>
          <a:xfrm>
            <a:off x="5211032" y="9038249"/>
            <a:ext cx="13653079" cy="2015181"/>
          </a:xfrm>
          <a:prstGeom prst="rect">
            <a:avLst/>
          </a:prstGeom>
        </p:spPr>
        <p:txBody>
          <a:bodyPr anchor="ctr">
            <a:normAutofit/>
          </a:bodyPr>
          <a:lstStyle>
            <a:lvl1pPr marL="0" indent="0" algn="ctr">
              <a:buNone/>
              <a:defRPr sz="4400">
                <a:solidFill>
                  <a:schemeClr val="bg1"/>
                </a:solidFill>
              </a:defRPr>
            </a:lvl1pPr>
            <a:lvl2pPr marL="914217" indent="0" algn="ctr">
              <a:buNone/>
              <a:defRPr sz="3600">
                <a:solidFill>
                  <a:schemeClr val="bg1"/>
                </a:solidFill>
              </a:defRPr>
            </a:lvl2pPr>
            <a:lvl3pPr marL="1828434" indent="0" algn="ctr">
              <a:buNone/>
              <a:defRPr sz="3200">
                <a:solidFill>
                  <a:schemeClr val="bg1"/>
                </a:solidFill>
              </a:defRPr>
            </a:lvl3pPr>
            <a:lvl4pPr>
              <a:defRPr sz="2800"/>
            </a:lvl4pPr>
            <a:lvl5pPr>
              <a:defRPr sz="2800"/>
            </a:lvl5pPr>
          </a:lstStyle>
          <a:p>
            <a:pPr lvl="0"/>
            <a:endParaRPr lang="fi-FI" dirty="0"/>
          </a:p>
        </p:txBody>
      </p:sp>
      <p:pic>
        <p:nvPicPr>
          <p:cNvPr id="2" name="Kuva 1">
            <a:extLst>
              <a:ext uri="{FF2B5EF4-FFF2-40B4-BE49-F238E27FC236}">
                <a16:creationId xmlns:a16="http://schemas.microsoft.com/office/drawing/2014/main" id="{3169E70A-7E6B-A668-1DCC-9408D4D65E80}"/>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007606" y="748645"/>
            <a:ext cx="2063329" cy="1307177"/>
          </a:xfrm>
          <a:prstGeom prst="rect">
            <a:avLst/>
          </a:prstGeom>
          <a:noFill/>
        </p:spPr>
      </p:pic>
      <p:pic>
        <p:nvPicPr>
          <p:cNvPr id="10" name="Kuva 9">
            <a:extLst>
              <a:ext uri="{FF2B5EF4-FFF2-40B4-BE49-F238E27FC236}">
                <a16:creationId xmlns:a16="http://schemas.microsoft.com/office/drawing/2014/main" id="{027ADE09-45D4-5591-F168-8BF8D8161B78}"/>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20041101" y="11763542"/>
            <a:ext cx="3289300" cy="1193800"/>
          </a:xfrm>
          <a:prstGeom prst="rect">
            <a:avLst/>
          </a:prstGeom>
        </p:spPr>
      </p:pic>
    </p:spTree>
    <p:extLst>
      <p:ext uri="{BB962C8B-B14F-4D97-AF65-F5344CB8AC3E}">
        <p14:creationId xmlns:p14="http://schemas.microsoft.com/office/powerpoint/2010/main" val="3377968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Esityksen kansi">
    <p:spTree>
      <p:nvGrpSpPr>
        <p:cNvPr id="1" name=""/>
        <p:cNvGrpSpPr/>
        <p:nvPr/>
      </p:nvGrpSpPr>
      <p:grpSpPr>
        <a:xfrm>
          <a:off x="0" y="0"/>
          <a:ext cx="0" cy="0"/>
          <a:chOff x="0" y="0"/>
          <a:chExt cx="0" cy="0"/>
        </a:xfrm>
      </p:grpSpPr>
      <p:pic>
        <p:nvPicPr>
          <p:cNvPr id="7" name="Kuva 6"/>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24377650" cy="13712428"/>
          </a:xfrm>
          <a:prstGeom prst="rect">
            <a:avLst/>
          </a:prstGeom>
        </p:spPr>
      </p:pic>
      <p:pic>
        <p:nvPicPr>
          <p:cNvPr id="6" name="Kuva 5"/>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8988039" y="10143066"/>
            <a:ext cx="4018793" cy="2546019"/>
          </a:xfrm>
          <a:prstGeom prst="rect">
            <a:avLst/>
          </a:prstGeom>
        </p:spPr>
      </p:pic>
      <p:pic>
        <p:nvPicPr>
          <p:cNvPr id="5" name="Kuva 4">
            <a:extLst>
              <a:ext uri="{FF2B5EF4-FFF2-40B4-BE49-F238E27FC236}">
                <a16:creationId xmlns:a16="http://schemas.microsoft.com/office/drawing/2014/main" id="{1BA9C501-CF9E-132D-EC39-4FAE7E446F13}"/>
              </a:ext>
            </a:extLst>
          </p:cNvPr>
          <p:cNvPicPr>
            <a:picLocks noChangeAspect="1"/>
          </p:cNvPicPr>
          <p:nvPr userDrawn="1"/>
        </p:nvPicPr>
        <p:blipFill rotWithShape="1">
          <a:blip r:embed="rId4">
            <a:extLst>
              <a:ext uri="{28A0092B-C50C-407E-A947-70E740481C1C}">
                <a14:useLocalDpi xmlns:a14="http://schemas.microsoft.com/office/drawing/2010/main"/>
              </a:ext>
            </a:extLst>
          </a:blip>
          <a:srcRect l="19931" t="28196" r="23749" b="26593"/>
          <a:stretch/>
        </p:blipFill>
        <p:spPr>
          <a:xfrm>
            <a:off x="5637556" y="3896458"/>
            <a:ext cx="13102537" cy="59195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7_Esityksen kansi">
    <p:spTree>
      <p:nvGrpSpPr>
        <p:cNvPr id="1" name=""/>
        <p:cNvGrpSpPr/>
        <p:nvPr/>
      </p:nvGrpSpPr>
      <p:grpSpPr>
        <a:xfrm>
          <a:off x="0" y="0"/>
          <a:ext cx="0" cy="0"/>
          <a:chOff x="0" y="0"/>
          <a:chExt cx="0" cy="0"/>
        </a:xfrm>
      </p:grpSpPr>
      <p:pic>
        <p:nvPicPr>
          <p:cNvPr id="9" name="Kuva 8" descr="Kuva, joka sisältää kohteen teksti&#10;&#10;Kuvaus luotu automaattisesti">
            <a:extLst>
              <a:ext uri="{FF2B5EF4-FFF2-40B4-BE49-F238E27FC236}">
                <a16:creationId xmlns:a16="http://schemas.microsoft.com/office/drawing/2014/main" id="{708A817F-F830-F37A-CA8B-5AC2E1884E6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75" y="0"/>
            <a:ext cx="24374475" cy="13717786"/>
          </a:xfrm>
          <a:prstGeom prst="rect">
            <a:avLst/>
          </a:prstGeom>
        </p:spPr>
      </p:pic>
      <p:sp>
        <p:nvSpPr>
          <p:cNvPr id="3" name="Otsikko 1"/>
          <p:cNvSpPr>
            <a:spLocks noGrp="1"/>
          </p:cNvSpPr>
          <p:nvPr>
            <p:ph type="title" hasCustomPrompt="1"/>
          </p:nvPr>
        </p:nvSpPr>
        <p:spPr>
          <a:xfrm>
            <a:off x="5211031" y="1007179"/>
            <a:ext cx="13653079" cy="7365991"/>
          </a:xfrm>
          <a:prstGeom prst="rect">
            <a:avLst/>
          </a:prstGeom>
        </p:spPr>
        <p:txBody>
          <a:bodyPr>
            <a:normAutofit/>
          </a:bodyPr>
          <a:lstStyle>
            <a:lvl1pPr algn="ctr">
              <a:defRPr sz="13800" b="1" spc="600">
                <a:solidFill>
                  <a:schemeClr val="tx2"/>
                </a:solidFill>
              </a:defRPr>
            </a:lvl1pPr>
          </a:lstStyle>
          <a:p>
            <a:r>
              <a:rPr lang="fi-FI" dirty="0"/>
              <a:t>MUOKKAA </a:t>
            </a:r>
            <a:br>
              <a:rPr lang="fi-FI" dirty="0"/>
            </a:br>
            <a:r>
              <a:rPr lang="fi-FI" dirty="0"/>
              <a:t>TEKSTIÄ NAPS.</a:t>
            </a:r>
          </a:p>
        </p:txBody>
      </p:sp>
      <p:sp>
        <p:nvSpPr>
          <p:cNvPr id="4" name="Tekstin paikkamerkki 3"/>
          <p:cNvSpPr>
            <a:spLocks noGrp="1"/>
          </p:cNvSpPr>
          <p:nvPr>
            <p:ph type="body" sz="quarter" idx="15"/>
          </p:nvPr>
        </p:nvSpPr>
        <p:spPr>
          <a:xfrm>
            <a:off x="5211032" y="9038249"/>
            <a:ext cx="13653079" cy="2015181"/>
          </a:xfrm>
          <a:prstGeom prst="rect">
            <a:avLst/>
          </a:prstGeom>
        </p:spPr>
        <p:txBody>
          <a:bodyPr anchor="ctr">
            <a:normAutofit/>
          </a:bodyPr>
          <a:lstStyle>
            <a:lvl1pPr marL="0" indent="0" algn="ctr">
              <a:buNone/>
              <a:defRPr sz="4400">
                <a:solidFill>
                  <a:schemeClr val="tx2"/>
                </a:solidFill>
              </a:defRPr>
            </a:lvl1pPr>
            <a:lvl2pPr marL="914217" indent="0" algn="ctr">
              <a:buNone/>
              <a:defRPr sz="3600">
                <a:solidFill>
                  <a:schemeClr val="bg1"/>
                </a:solidFill>
              </a:defRPr>
            </a:lvl2pPr>
            <a:lvl3pPr marL="1828434" indent="0" algn="ctr">
              <a:buNone/>
              <a:defRPr sz="3200">
                <a:solidFill>
                  <a:schemeClr val="bg1"/>
                </a:solidFill>
              </a:defRPr>
            </a:lvl3pPr>
            <a:lvl4pPr>
              <a:defRPr sz="2800"/>
            </a:lvl4pPr>
            <a:lvl5pPr>
              <a:defRPr sz="2800"/>
            </a:lvl5pPr>
          </a:lstStyle>
          <a:p>
            <a:pPr lvl="0"/>
            <a:endParaRPr lang="fi-FI" dirty="0"/>
          </a:p>
        </p:txBody>
      </p:sp>
      <p:pic>
        <p:nvPicPr>
          <p:cNvPr id="2" name="Kuva 1">
            <a:extLst>
              <a:ext uri="{FF2B5EF4-FFF2-40B4-BE49-F238E27FC236}">
                <a16:creationId xmlns:a16="http://schemas.microsoft.com/office/drawing/2014/main" id="{3169E70A-7E6B-A668-1DCC-9408D4D65E80}"/>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07606" y="748645"/>
            <a:ext cx="2063329" cy="1307177"/>
          </a:xfrm>
          <a:prstGeom prst="rect">
            <a:avLst/>
          </a:prstGeom>
          <a:noFill/>
        </p:spPr>
      </p:pic>
      <p:pic>
        <p:nvPicPr>
          <p:cNvPr id="10" name="Kuva 9">
            <a:extLst>
              <a:ext uri="{FF2B5EF4-FFF2-40B4-BE49-F238E27FC236}">
                <a16:creationId xmlns:a16="http://schemas.microsoft.com/office/drawing/2014/main" id="{08D5BA10-95BA-A0B1-4AD7-E21BD5B5B445}"/>
              </a:ext>
            </a:extLst>
          </p:cNvPr>
          <p:cNvPicPr>
            <a:picLocks noChangeAspect="1"/>
          </p:cNvPicPr>
          <p:nvPr userDrawn="1"/>
        </p:nvPicPr>
        <p:blipFill>
          <a:blip r:embed="rId4">
            <a:extLst>
              <a:ext uri="{28A0092B-C50C-407E-A947-70E740481C1C}">
                <a14:useLocalDpi xmlns:a14="http://schemas.microsoft.com/office/drawing/2010/main"/>
              </a:ext>
            </a:extLst>
          </a:blip>
          <a:srcRect/>
          <a:stretch/>
        </p:blipFill>
        <p:spPr>
          <a:xfrm>
            <a:off x="20041101" y="11763542"/>
            <a:ext cx="3289300" cy="1193800"/>
          </a:xfrm>
          <a:prstGeom prst="rect">
            <a:avLst/>
          </a:prstGeom>
        </p:spPr>
      </p:pic>
    </p:spTree>
    <p:extLst>
      <p:ext uri="{BB962C8B-B14F-4D97-AF65-F5344CB8AC3E}">
        <p14:creationId xmlns:p14="http://schemas.microsoft.com/office/powerpoint/2010/main" val="3180021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Esityksen kansi">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349" y="0"/>
            <a:ext cx="24364951" cy="13712426"/>
          </a:xfrm>
          <a:prstGeom prst="rect">
            <a:avLst/>
          </a:prstGeom>
        </p:spPr>
      </p:pic>
      <p:sp>
        <p:nvSpPr>
          <p:cNvPr id="2" name="Otsikko 1">
            <a:extLst>
              <a:ext uri="{FF2B5EF4-FFF2-40B4-BE49-F238E27FC236}">
                <a16:creationId xmlns:a16="http://schemas.microsoft.com/office/drawing/2014/main" id="{A1E8D005-CCB3-99AE-0F4C-5263EFC4E3DE}"/>
              </a:ext>
            </a:extLst>
          </p:cNvPr>
          <p:cNvSpPr>
            <a:spLocks noGrp="1"/>
          </p:cNvSpPr>
          <p:nvPr>
            <p:ph type="title" hasCustomPrompt="1"/>
          </p:nvPr>
        </p:nvSpPr>
        <p:spPr>
          <a:xfrm>
            <a:off x="1675965" y="2501908"/>
            <a:ext cx="10458886" cy="7365991"/>
          </a:xfrm>
          <a:prstGeom prst="rect">
            <a:avLst/>
          </a:prstGeom>
        </p:spPr>
        <p:txBody>
          <a:bodyPr>
            <a:normAutofit/>
          </a:bodyPr>
          <a:lstStyle>
            <a:lvl1pPr>
              <a:defRPr sz="11500" b="1">
                <a:solidFill>
                  <a:schemeClr val="bg1"/>
                </a:solidFill>
              </a:defRPr>
            </a:lvl1pPr>
          </a:lstStyle>
          <a:p>
            <a:r>
              <a:rPr lang="fi-FI" dirty="0"/>
              <a:t>MUOKKAA </a:t>
            </a:r>
            <a:br>
              <a:rPr lang="fi-FI" dirty="0"/>
            </a:br>
            <a:r>
              <a:rPr lang="fi-FI" dirty="0"/>
              <a:t>TEKSTIÄ NAPS.</a:t>
            </a:r>
          </a:p>
        </p:txBody>
      </p:sp>
      <p:sp>
        <p:nvSpPr>
          <p:cNvPr id="8" name="Tekstin paikkamerkki 3">
            <a:extLst>
              <a:ext uri="{FF2B5EF4-FFF2-40B4-BE49-F238E27FC236}">
                <a16:creationId xmlns:a16="http://schemas.microsoft.com/office/drawing/2014/main" id="{6F224052-3304-A828-4116-3C44ED7DF06C}"/>
              </a:ext>
            </a:extLst>
          </p:cNvPr>
          <p:cNvSpPr>
            <a:spLocks noGrp="1"/>
          </p:cNvSpPr>
          <p:nvPr>
            <p:ph type="body" sz="quarter" idx="15"/>
          </p:nvPr>
        </p:nvSpPr>
        <p:spPr>
          <a:xfrm>
            <a:off x="1675965" y="10598157"/>
            <a:ext cx="13653079" cy="2015181"/>
          </a:xfrm>
          <a:prstGeom prst="rect">
            <a:avLst/>
          </a:prstGeom>
        </p:spPr>
        <p:txBody>
          <a:bodyPr anchor="t" anchorCtr="0">
            <a:normAutofit/>
          </a:bodyPr>
          <a:lstStyle>
            <a:lvl1pPr marL="0" indent="0" algn="l">
              <a:buNone/>
              <a:defRPr sz="4400">
                <a:solidFill>
                  <a:schemeClr val="bg1"/>
                </a:solidFill>
              </a:defRPr>
            </a:lvl1pPr>
            <a:lvl2pPr marL="914217" indent="0" algn="ctr">
              <a:buNone/>
              <a:defRPr sz="3600">
                <a:solidFill>
                  <a:schemeClr val="bg1"/>
                </a:solidFill>
              </a:defRPr>
            </a:lvl2pPr>
            <a:lvl3pPr marL="1828434" indent="0" algn="ctr">
              <a:buNone/>
              <a:defRPr sz="3200">
                <a:solidFill>
                  <a:schemeClr val="bg1"/>
                </a:solidFill>
              </a:defRPr>
            </a:lvl3pPr>
            <a:lvl4pPr>
              <a:defRPr sz="2800"/>
            </a:lvl4pPr>
            <a:lvl5pPr>
              <a:defRPr sz="2800"/>
            </a:lvl5pPr>
          </a:lstStyle>
          <a:p>
            <a:pPr lvl="0"/>
            <a:endParaRPr lang="fi-FI" dirty="0"/>
          </a:p>
        </p:txBody>
      </p:sp>
      <p:pic>
        <p:nvPicPr>
          <p:cNvPr id="4" name="Kuva 3">
            <a:extLst>
              <a:ext uri="{FF2B5EF4-FFF2-40B4-BE49-F238E27FC236}">
                <a16:creationId xmlns:a16="http://schemas.microsoft.com/office/drawing/2014/main" id="{17A6E3B9-6E3E-5190-3A4E-A565BB3C8424}"/>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1545987" y="760446"/>
            <a:ext cx="2044700" cy="1295376"/>
          </a:xfrm>
          <a:prstGeom prst="rect">
            <a:avLst/>
          </a:prstGeom>
        </p:spPr>
      </p:pic>
    </p:spTree>
    <p:extLst>
      <p:ext uri="{BB962C8B-B14F-4D97-AF65-F5344CB8AC3E}">
        <p14:creationId xmlns:p14="http://schemas.microsoft.com/office/powerpoint/2010/main" val="2553383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Esityksen kansi">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350" y="0"/>
            <a:ext cx="24364949" cy="13712426"/>
          </a:xfrm>
          <a:prstGeom prst="rect">
            <a:avLst/>
          </a:prstGeom>
        </p:spPr>
      </p:pic>
      <p:sp>
        <p:nvSpPr>
          <p:cNvPr id="2" name="Otsikko 1">
            <a:extLst>
              <a:ext uri="{FF2B5EF4-FFF2-40B4-BE49-F238E27FC236}">
                <a16:creationId xmlns:a16="http://schemas.microsoft.com/office/drawing/2014/main" id="{A1E8D005-CCB3-99AE-0F4C-5263EFC4E3DE}"/>
              </a:ext>
            </a:extLst>
          </p:cNvPr>
          <p:cNvSpPr>
            <a:spLocks noGrp="1"/>
          </p:cNvSpPr>
          <p:nvPr>
            <p:ph type="title" hasCustomPrompt="1"/>
          </p:nvPr>
        </p:nvSpPr>
        <p:spPr>
          <a:xfrm>
            <a:off x="1675965" y="2501908"/>
            <a:ext cx="10458886" cy="7365991"/>
          </a:xfrm>
          <a:prstGeom prst="rect">
            <a:avLst/>
          </a:prstGeom>
        </p:spPr>
        <p:txBody>
          <a:bodyPr>
            <a:normAutofit/>
          </a:bodyPr>
          <a:lstStyle>
            <a:lvl1pPr>
              <a:defRPr sz="11500" b="1">
                <a:solidFill>
                  <a:schemeClr val="bg1"/>
                </a:solidFill>
              </a:defRPr>
            </a:lvl1pPr>
          </a:lstStyle>
          <a:p>
            <a:r>
              <a:rPr lang="fi-FI" dirty="0"/>
              <a:t>MUOKKAA </a:t>
            </a:r>
            <a:br>
              <a:rPr lang="fi-FI" dirty="0"/>
            </a:br>
            <a:r>
              <a:rPr lang="fi-FI" dirty="0"/>
              <a:t>TEKSTIÄ NAPS.</a:t>
            </a:r>
          </a:p>
        </p:txBody>
      </p:sp>
      <p:sp>
        <p:nvSpPr>
          <p:cNvPr id="8" name="Tekstin paikkamerkki 3">
            <a:extLst>
              <a:ext uri="{FF2B5EF4-FFF2-40B4-BE49-F238E27FC236}">
                <a16:creationId xmlns:a16="http://schemas.microsoft.com/office/drawing/2014/main" id="{6F224052-3304-A828-4116-3C44ED7DF06C}"/>
              </a:ext>
            </a:extLst>
          </p:cNvPr>
          <p:cNvSpPr>
            <a:spLocks noGrp="1"/>
          </p:cNvSpPr>
          <p:nvPr>
            <p:ph type="body" sz="quarter" idx="15"/>
          </p:nvPr>
        </p:nvSpPr>
        <p:spPr>
          <a:xfrm>
            <a:off x="1675965" y="10598157"/>
            <a:ext cx="13653079" cy="2015181"/>
          </a:xfrm>
          <a:prstGeom prst="rect">
            <a:avLst/>
          </a:prstGeom>
        </p:spPr>
        <p:txBody>
          <a:bodyPr anchor="t" anchorCtr="0">
            <a:normAutofit/>
          </a:bodyPr>
          <a:lstStyle>
            <a:lvl1pPr marL="0" indent="0" algn="l">
              <a:buNone/>
              <a:defRPr sz="4400">
                <a:solidFill>
                  <a:schemeClr val="bg1"/>
                </a:solidFill>
              </a:defRPr>
            </a:lvl1pPr>
            <a:lvl2pPr marL="914217" indent="0" algn="ctr">
              <a:buNone/>
              <a:defRPr sz="3600">
                <a:solidFill>
                  <a:schemeClr val="bg1"/>
                </a:solidFill>
              </a:defRPr>
            </a:lvl2pPr>
            <a:lvl3pPr marL="1828434" indent="0" algn="ctr">
              <a:buNone/>
              <a:defRPr sz="3200">
                <a:solidFill>
                  <a:schemeClr val="bg1"/>
                </a:solidFill>
              </a:defRPr>
            </a:lvl3pPr>
            <a:lvl4pPr>
              <a:defRPr sz="2800"/>
            </a:lvl4pPr>
            <a:lvl5pPr>
              <a:defRPr sz="2800"/>
            </a:lvl5pPr>
          </a:lstStyle>
          <a:p>
            <a:pPr lvl="0"/>
            <a:endParaRPr lang="fi-FI" dirty="0"/>
          </a:p>
        </p:txBody>
      </p:sp>
      <p:pic>
        <p:nvPicPr>
          <p:cNvPr id="10" name="Kuva 9">
            <a:extLst>
              <a:ext uri="{FF2B5EF4-FFF2-40B4-BE49-F238E27FC236}">
                <a16:creationId xmlns:a16="http://schemas.microsoft.com/office/drawing/2014/main" id="{DBC6BB8F-9ADC-A070-FAB8-34E630460A0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1545987" y="760446"/>
            <a:ext cx="2044700" cy="1295376"/>
          </a:xfrm>
          <a:prstGeom prst="rect">
            <a:avLst/>
          </a:prstGeom>
        </p:spPr>
      </p:pic>
      <p:pic>
        <p:nvPicPr>
          <p:cNvPr id="3" name="Kuva 2">
            <a:extLst>
              <a:ext uri="{FF2B5EF4-FFF2-40B4-BE49-F238E27FC236}">
                <a16:creationId xmlns:a16="http://schemas.microsoft.com/office/drawing/2014/main" id="{5B4DDCF1-2B9B-2B7C-0BA9-7438C65B9DDB}"/>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21529722" y="748645"/>
            <a:ext cx="2063329" cy="1307177"/>
          </a:xfrm>
          <a:prstGeom prst="rect">
            <a:avLst/>
          </a:prstGeom>
          <a:noFill/>
        </p:spPr>
      </p:pic>
    </p:spTree>
    <p:extLst>
      <p:ext uri="{BB962C8B-B14F-4D97-AF65-F5344CB8AC3E}">
        <p14:creationId xmlns:p14="http://schemas.microsoft.com/office/powerpoint/2010/main" val="128456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Esityksen kansi">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350" y="0"/>
            <a:ext cx="24364949" cy="13712425"/>
          </a:xfrm>
          <a:prstGeom prst="rect">
            <a:avLst/>
          </a:prstGeom>
        </p:spPr>
      </p:pic>
      <p:sp>
        <p:nvSpPr>
          <p:cNvPr id="2" name="Otsikko 1">
            <a:extLst>
              <a:ext uri="{FF2B5EF4-FFF2-40B4-BE49-F238E27FC236}">
                <a16:creationId xmlns:a16="http://schemas.microsoft.com/office/drawing/2014/main" id="{A1E8D005-CCB3-99AE-0F4C-5263EFC4E3DE}"/>
              </a:ext>
            </a:extLst>
          </p:cNvPr>
          <p:cNvSpPr>
            <a:spLocks noGrp="1"/>
          </p:cNvSpPr>
          <p:nvPr>
            <p:ph type="title" hasCustomPrompt="1"/>
          </p:nvPr>
        </p:nvSpPr>
        <p:spPr>
          <a:xfrm>
            <a:off x="1675965" y="2501908"/>
            <a:ext cx="10458886" cy="7365991"/>
          </a:xfrm>
          <a:prstGeom prst="rect">
            <a:avLst/>
          </a:prstGeom>
        </p:spPr>
        <p:txBody>
          <a:bodyPr>
            <a:normAutofit/>
          </a:bodyPr>
          <a:lstStyle>
            <a:lvl1pPr>
              <a:defRPr sz="11500" b="1">
                <a:solidFill>
                  <a:schemeClr val="bg1"/>
                </a:solidFill>
              </a:defRPr>
            </a:lvl1pPr>
          </a:lstStyle>
          <a:p>
            <a:r>
              <a:rPr lang="fi-FI" dirty="0"/>
              <a:t>MUOKKAA </a:t>
            </a:r>
            <a:br>
              <a:rPr lang="fi-FI" dirty="0"/>
            </a:br>
            <a:r>
              <a:rPr lang="fi-FI" dirty="0"/>
              <a:t>TEKSTIÄ NAPS.</a:t>
            </a:r>
          </a:p>
        </p:txBody>
      </p:sp>
      <p:sp>
        <p:nvSpPr>
          <p:cNvPr id="8" name="Tekstin paikkamerkki 3">
            <a:extLst>
              <a:ext uri="{FF2B5EF4-FFF2-40B4-BE49-F238E27FC236}">
                <a16:creationId xmlns:a16="http://schemas.microsoft.com/office/drawing/2014/main" id="{6F224052-3304-A828-4116-3C44ED7DF06C}"/>
              </a:ext>
            </a:extLst>
          </p:cNvPr>
          <p:cNvSpPr>
            <a:spLocks noGrp="1"/>
          </p:cNvSpPr>
          <p:nvPr>
            <p:ph type="body" sz="quarter" idx="15"/>
          </p:nvPr>
        </p:nvSpPr>
        <p:spPr>
          <a:xfrm>
            <a:off x="1675965" y="10598157"/>
            <a:ext cx="13653079" cy="2015181"/>
          </a:xfrm>
          <a:prstGeom prst="rect">
            <a:avLst/>
          </a:prstGeom>
        </p:spPr>
        <p:txBody>
          <a:bodyPr anchor="t" anchorCtr="0">
            <a:normAutofit/>
          </a:bodyPr>
          <a:lstStyle>
            <a:lvl1pPr marL="0" indent="0" algn="l">
              <a:buNone/>
              <a:defRPr sz="4400">
                <a:solidFill>
                  <a:schemeClr val="bg1"/>
                </a:solidFill>
              </a:defRPr>
            </a:lvl1pPr>
            <a:lvl2pPr marL="914217" indent="0" algn="ctr">
              <a:buNone/>
              <a:defRPr sz="3600">
                <a:solidFill>
                  <a:schemeClr val="bg1"/>
                </a:solidFill>
              </a:defRPr>
            </a:lvl2pPr>
            <a:lvl3pPr marL="1828434" indent="0" algn="ctr">
              <a:buNone/>
              <a:defRPr sz="3200">
                <a:solidFill>
                  <a:schemeClr val="bg1"/>
                </a:solidFill>
              </a:defRPr>
            </a:lvl3pPr>
            <a:lvl4pPr>
              <a:defRPr sz="2800"/>
            </a:lvl4pPr>
            <a:lvl5pPr>
              <a:defRPr sz="2800"/>
            </a:lvl5pPr>
          </a:lstStyle>
          <a:p>
            <a:pPr lvl="0"/>
            <a:endParaRPr lang="fi-FI" dirty="0"/>
          </a:p>
        </p:txBody>
      </p:sp>
      <p:pic>
        <p:nvPicPr>
          <p:cNvPr id="3" name="Kuva 2">
            <a:extLst>
              <a:ext uri="{FF2B5EF4-FFF2-40B4-BE49-F238E27FC236}">
                <a16:creationId xmlns:a16="http://schemas.microsoft.com/office/drawing/2014/main" id="{10F9D5FC-499D-8670-D92D-E5A20C396277}"/>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1529722" y="748645"/>
            <a:ext cx="2063329" cy="1307177"/>
          </a:xfrm>
          <a:prstGeom prst="rect">
            <a:avLst/>
          </a:prstGeom>
          <a:noFill/>
        </p:spPr>
      </p:pic>
    </p:spTree>
    <p:extLst>
      <p:ext uri="{BB962C8B-B14F-4D97-AF65-F5344CB8AC3E}">
        <p14:creationId xmlns:p14="http://schemas.microsoft.com/office/powerpoint/2010/main" val="3144944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Esityksen kansi">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349" y="0"/>
            <a:ext cx="24364951" cy="13712427"/>
          </a:xfrm>
          <a:prstGeom prst="rect">
            <a:avLst/>
          </a:prstGeom>
        </p:spPr>
      </p:pic>
      <p:sp>
        <p:nvSpPr>
          <p:cNvPr id="2" name="Otsikko 1">
            <a:extLst>
              <a:ext uri="{FF2B5EF4-FFF2-40B4-BE49-F238E27FC236}">
                <a16:creationId xmlns:a16="http://schemas.microsoft.com/office/drawing/2014/main" id="{A1E8D005-CCB3-99AE-0F4C-5263EFC4E3DE}"/>
              </a:ext>
            </a:extLst>
          </p:cNvPr>
          <p:cNvSpPr>
            <a:spLocks noGrp="1"/>
          </p:cNvSpPr>
          <p:nvPr>
            <p:ph type="title" hasCustomPrompt="1"/>
          </p:nvPr>
        </p:nvSpPr>
        <p:spPr>
          <a:xfrm>
            <a:off x="1675965" y="2501908"/>
            <a:ext cx="10458886" cy="7365991"/>
          </a:xfrm>
          <a:prstGeom prst="rect">
            <a:avLst/>
          </a:prstGeom>
        </p:spPr>
        <p:txBody>
          <a:bodyPr>
            <a:normAutofit/>
          </a:bodyPr>
          <a:lstStyle>
            <a:lvl1pPr>
              <a:defRPr sz="11500" b="1">
                <a:solidFill>
                  <a:schemeClr val="bg1"/>
                </a:solidFill>
              </a:defRPr>
            </a:lvl1pPr>
          </a:lstStyle>
          <a:p>
            <a:r>
              <a:rPr lang="fi-FI" dirty="0"/>
              <a:t>MUOKKAA </a:t>
            </a:r>
            <a:br>
              <a:rPr lang="fi-FI" dirty="0"/>
            </a:br>
            <a:r>
              <a:rPr lang="fi-FI" dirty="0"/>
              <a:t>TEKSTIÄ NAPS.</a:t>
            </a:r>
          </a:p>
        </p:txBody>
      </p:sp>
      <p:sp>
        <p:nvSpPr>
          <p:cNvPr id="8" name="Tekstin paikkamerkki 3">
            <a:extLst>
              <a:ext uri="{FF2B5EF4-FFF2-40B4-BE49-F238E27FC236}">
                <a16:creationId xmlns:a16="http://schemas.microsoft.com/office/drawing/2014/main" id="{6F224052-3304-A828-4116-3C44ED7DF06C}"/>
              </a:ext>
            </a:extLst>
          </p:cNvPr>
          <p:cNvSpPr>
            <a:spLocks noGrp="1"/>
          </p:cNvSpPr>
          <p:nvPr>
            <p:ph type="body" sz="quarter" idx="15"/>
          </p:nvPr>
        </p:nvSpPr>
        <p:spPr>
          <a:xfrm>
            <a:off x="1675965" y="10598157"/>
            <a:ext cx="13653079" cy="2015181"/>
          </a:xfrm>
          <a:prstGeom prst="rect">
            <a:avLst/>
          </a:prstGeom>
        </p:spPr>
        <p:txBody>
          <a:bodyPr anchor="t" anchorCtr="0">
            <a:normAutofit/>
          </a:bodyPr>
          <a:lstStyle>
            <a:lvl1pPr marL="0" indent="0" algn="l">
              <a:buNone/>
              <a:defRPr sz="4400">
                <a:solidFill>
                  <a:schemeClr val="bg1"/>
                </a:solidFill>
              </a:defRPr>
            </a:lvl1pPr>
            <a:lvl2pPr marL="914217" indent="0" algn="ctr">
              <a:buNone/>
              <a:defRPr sz="3600">
                <a:solidFill>
                  <a:schemeClr val="bg1"/>
                </a:solidFill>
              </a:defRPr>
            </a:lvl2pPr>
            <a:lvl3pPr marL="1828434" indent="0" algn="ctr">
              <a:buNone/>
              <a:defRPr sz="3200">
                <a:solidFill>
                  <a:schemeClr val="bg1"/>
                </a:solidFill>
              </a:defRPr>
            </a:lvl3pPr>
            <a:lvl4pPr>
              <a:defRPr sz="2800"/>
            </a:lvl4pPr>
            <a:lvl5pPr>
              <a:defRPr sz="2800"/>
            </a:lvl5pPr>
          </a:lstStyle>
          <a:p>
            <a:pPr lvl="0"/>
            <a:endParaRPr lang="fi-FI" dirty="0"/>
          </a:p>
        </p:txBody>
      </p:sp>
      <p:pic>
        <p:nvPicPr>
          <p:cNvPr id="3" name="Kuva 2">
            <a:extLst>
              <a:ext uri="{FF2B5EF4-FFF2-40B4-BE49-F238E27FC236}">
                <a16:creationId xmlns:a16="http://schemas.microsoft.com/office/drawing/2014/main" id="{A846ACBD-E300-B1AE-248E-FE968BD72A6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1529722" y="748645"/>
            <a:ext cx="2063329" cy="1307177"/>
          </a:xfrm>
          <a:prstGeom prst="rect">
            <a:avLst/>
          </a:prstGeom>
        </p:spPr>
      </p:pic>
    </p:spTree>
    <p:extLst>
      <p:ext uri="{BB962C8B-B14F-4D97-AF65-F5344CB8AC3E}">
        <p14:creationId xmlns:p14="http://schemas.microsoft.com/office/powerpoint/2010/main" val="2399382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väliotsikko">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2A4599A0-FEF4-59E3-B901-10CDC908BA47}"/>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3175" y="0"/>
            <a:ext cx="24374473" cy="13717786"/>
          </a:xfrm>
          <a:prstGeom prst="rect">
            <a:avLst/>
          </a:prstGeom>
        </p:spPr>
      </p:pic>
      <p:sp>
        <p:nvSpPr>
          <p:cNvPr id="3" name="Otsikko 1"/>
          <p:cNvSpPr>
            <a:spLocks noGrp="1"/>
          </p:cNvSpPr>
          <p:nvPr>
            <p:ph type="title" hasCustomPrompt="1"/>
          </p:nvPr>
        </p:nvSpPr>
        <p:spPr>
          <a:xfrm>
            <a:off x="1675965" y="730258"/>
            <a:ext cx="10458886" cy="7365991"/>
          </a:xfrm>
          <a:prstGeom prst="rect">
            <a:avLst/>
          </a:prstGeom>
        </p:spPr>
        <p:txBody>
          <a:bodyPr>
            <a:normAutofit/>
          </a:bodyPr>
          <a:lstStyle>
            <a:lvl1pPr>
              <a:defRPr sz="11500" b="1"/>
            </a:lvl1pPr>
          </a:lstStyle>
          <a:p>
            <a:r>
              <a:rPr lang="fi-FI" dirty="0"/>
              <a:t>MUOKKAA </a:t>
            </a:r>
            <a:br>
              <a:rPr lang="fi-FI" dirty="0"/>
            </a:br>
            <a:r>
              <a:rPr lang="fi-FI" dirty="0"/>
              <a:t>TEKSTIÄ NAPS.</a:t>
            </a:r>
          </a:p>
        </p:txBody>
      </p:sp>
      <p:sp>
        <p:nvSpPr>
          <p:cNvPr id="4" name="Tekstin paikkamerkki 3"/>
          <p:cNvSpPr>
            <a:spLocks noGrp="1"/>
          </p:cNvSpPr>
          <p:nvPr>
            <p:ph type="body" sz="quarter" idx="15" hasCustomPrompt="1"/>
          </p:nvPr>
        </p:nvSpPr>
        <p:spPr>
          <a:xfrm>
            <a:off x="1676400" y="8648700"/>
            <a:ext cx="10458450" cy="3276600"/>
          </a:xfrm>
          <a:prstGeom prst="rect">
            <a:avLst/>
          </a:prstGeom>
        </p:spPr>
        <p:txBody>
          <a:bodyPr>
            <a:normAutofit/>
          </a:bodyPr>
          <a:lstStyle>
            <a:lvl1pPr>
              <a:defRPr sz="4400"/>
            </a:lvl1pPr>
            <a:lvl2pPr>
              <a:defRPr sz="3600"/>
            </a:lvl2pPr>
            <a:lvl3pPr>
              <a:defRPr sz="3200"/>
            </a:lvl3pPr>
            <a:lvl4pPr>
              <a:defRPr sz="2800"/>
            </a:lvl4pPr>
            <a:lvl5pPr>
              <a:defRPr sz="2800"/>
            </a:lvl5pPr>
          </a:lstStyle>
          <a:p>
            <a:pPr lvl="0"/>
            <a:r>
              <a:rPr lang="fi-FI" dirty="0"/>
              <a:t>Muokkaa tekstiä napsauttamalla</a:t>
            </a:r>
          </a:p>
          <a:p>
            <a:pPr lvl="1"/>
            <a:r>
              <a:rPr lang="fi-FI" dirty="0"/>
              <a:t>toinen taso</a:t>
            </a:r>
          </a:p>
          <a:p>
            <a:pPr lvl="2"/>
            <a:r>
              <a:rPr lang="fi-FI" dirty="0"/>
              <a:t>kolmas taso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väliotsikko">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2BB3C47C-0692-C040-FC07-B44ECA7889C2}"/>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3175" y="0"/>
            <a:ext cx="24374473" cy="13717786"/>
          </a:xfrm>
          <a:prstGeom prst="rect">
            <a:avLst/>
          </a:prstGeom>
        </p:spPr>
      </p:pic>
      <p:sp>
        <p:nvSpPr>
          <p:cNvPr id="3" name="Otsikko 1"/>
          <p:cNvSpPr>
            <a:spLocks noGrp="1"/>
          </p:cNvSpPr>
          <p:nvPr>
            <p:ph type="title" hasCustomPrompt="1"/>
          </p:nvPr>
        </p:nvSpPr>
        <p:spPr>
          <a:xfrm>
            <a:off x="1675965" y="730258"/>
            <a:ext cx="10458886" cy="7365991"/>
          </a:xfrm>
          <a:prstGeom prst="rect">
            <a:avLst/>
          </a:prstGeom>
        </p:spPr>
        <p:txBody>
          <a:bodyPr>
            <a:normAutofit/>
          </a:bodyPr>
          <a:lstStyle>
            <a:lvl1pPr>
              <a:defRPr sz="11500" b="1"/>
            </a:lvl1pPr>
          </a:lstStyle>
          <a:p>
            <a:r>
              <a:rPr lang="fi-FI" dirty="0"/>
              <a:t>MUOKKAA </a:t>
            </a:r>
            <a:br>
              <a:rPr lang="fi-FI" dirty="0"/>
            </a:br>
            <a:r>
              <a:rPr lang="fi-FI" dirty="0"/>
              <a:t>TEKSTIÄ NAPS.</a:t>
            </a:r>
          </a:p>
        </p:txBody>
      </p:sp>
      <p:sp>
        <p:nvSpPr>
          <p:cNvPr id="4" name="Tekstin paikkamerkki 3"/>
          <p:cNvSpPr>
            <a:spLocks noGrp="1"/>
          </p:cNvSpPr>
          <p:nvPr>
            <p:ph type="body" sz="quarter" idx="15" hasCustomPrompt="1"/>
          </p:nvPr>
        </p:nvSpPr>
        <p:spPr>
          <a:xfrm>
            <a:off x="1676400" y="8648700"/>
            <a:ext cx="10458450" cy="3276600"/>
          </a:xfrm>
          <a:prstGeom prst="rect">
            <a:avLst/>
          </a:prstGeom>
        </p:spPr>
        <p:txBody>
          <a:bodyPr>
            <a:normAutofit/>
          </a:bodyPr>
          <a:lstStyle>
            <a:lvl1pPr>
              <a:defRPr sz="4400"/>
            </a:lvl1pPr>
            <a:lvl2pPr>
              <a:defRPr sz="3600"/>
            </a:lvl2pPr>
            <a:lvl3pPr>
              <a:defRPr sz="3200"/>
            </a:lvl3pPr>
            <a:lvl4pPr>
              <a:defRPr sz="2800"/>
            </a:lvl4pPr>
            <a:lvl5pPr>
              <a:defRPr sz="2800"/>
            </a:lvl5pPr>
          </a:lstStyle>
          <a:p>
            <a:pPr lvl="0"/>
            <a:r>
              <a:rPr lang="fi-FI" dirty="0"/>
              <a:t>Muokkaa tekstiä napsauttamalla</a:t>
            </a:r>
          </a:p>
          <a:p>
            <a:pPr lvl="1"/>
            <a:r>
              <a:rPr lang="fi-FI" dirty="0"/>
              <a:t>toinen taso</a:t>
            </a:r>
          </a:p>
          <a:p>
            <a:pPr lvl="2"/>
            <a:r>
              <a:rPr lang="fi-FI" dirty="0"/>
              <a:t>kolmas taso</a:t>
            </a:r>
          </a:p>
        </p:txBody>
      </p:sp>
    </p:spTree>
    <p:extLst>
      <p:ext uri="{BB962C8B-B14F-4D97-AF65-F5344CB8AC3E}">
        <p14:creationId xmlns:p14="http://schemas.microsoft.com/office/powerpoint/2010/main" val="3469804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väliotsikko">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B85469E1-A7BA-DE43-BF29-21A72BA3805A}"/>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3175" y="0"/>
            <a:ext cx="24374473" cy="13717786"/>
          </a:xfrm>
          <a:prstGeom prst="rect">
            <a:avLst/>
          </a:prstGeom>
        </p:spPr>
      </p:pic>
      <p:sp>
        <p:nvSpPr>
          <p:cNvPr id="3" name="Otsikko 1"/>
          <p:cNvSpPr>
            <a:spLocks noGrp="1"/>
          </p:cNvSpPr>
          <p:nvPr>
            <p:ph type="title" hasCustomPrompt="1"/>
          </p:nvPr>
        </p:nvSpPr>
        <p:spPr>
          <a:xfrm>
            <a:off x="1675965" y="730258"/>
            <a:ext cx="10458886" cy="7365991"/>
          </a:xfrm>
          <a:prstGeom prst="rect">
            <a:avLst/>
          </a:prstGeom>
        </p:spPr>
        <p:txBody>
          <a:bodyPr>
            <a:normAutofit/>
          </a:bodyPr>
          <a:lstStyle>
            <a:lvl1pPr>
              <a:defRPr sz="11500" b="1"/>
            </a:lvl1pPr>
          </a:lstStyle>
          <a:p>
            <a:r>
              <a:rPr lang="fi-FI" dirty="0"/>
              <a:t>MUOKKAA </a:t>
            </a:r>
            <a:br>
              <a:rPr lang="fi-FI" dirty="0"/>
            </a:br>
            <a:r>
              <a:rPr lang="fi-FI" dirty="0"/>
              <a:t>TEKSTIÄ NAPS.</a:t>
            </a:r>
          </a:p>
        </p:txBody>
      </p:sp>
      <p:sp>
        <p:nvSpPr>
          <p:cNvPr id="4" name="Tekstin paikkamerkki 3"/>
          <p:cNvSpPr>
            <a:spLocks noGrp="1"/>
          </p:cNvSpPr>
          <p:nvPr>
            <p:ph type="body" sz="quarter" idx="15" hasCustomPrompt="1"/>
          </p:nvPr>
        </p:nvSpPr>
        <p:spPr>
          <a:xfrm>
            <a:off x="1676400" y="8648700"/>
            <a:ext cx="10458450" cy="3276600"/>
          </a:xfrm>
          <a:prstGeom prst="rect">
            <a:avLst/>
          </a:prstGeom>
        </p:spPr>
        <p:txBody>
          <a:bodyPr>
            <a:normAutofit/>
          </a:bodyPr>
          <a:lstStyle>
            <a:lvl1pPr>
              <a:defRPr sz="4400"/>
            </a:lvl1pPr>
            <a:lvl2pPr>
              <a:defRPr sz="3600"/>
            </a:lvl2pPr>
            <a:lvl3pPr>
              <a:defRPr sz="3200"/>
            </a:lvl3pPr>
            <a:lvl4pPr>
              <a:defRPr sz="2800"/>
            </a:lvl4pPr>
            <a:lvl5pPr>
              <a:defRPr sz="2800"/>
            </a:lvl5pPr>
          </a:lstStyle>
          <a:p>
            <a:pPr lvl="0"/>
            <a:r>
              <a:rPr lang="fi-FI" dirty="0"/>
              <a:t>Muokkaa tekstiä napsauttamalla</a:t>
            </a:r>
          </a:p>
          <a:p>
            <a:pPr lvl="1"/>
            <a:r>
              <a:rPr lang="fi-FI" dirty="0"/>
              <a:t>toinen taso</a:t>
            </a:r>
          </a:p>
          <a:p>
            <a:pPr lvl="2"/>
            <a:r>
              <a:rPr lang="fi-FI" dirty="0"/>
              <a:t>kolmas taso</a:t>
            </a:r>
          </a:p>
        </p:txBody>
      </p:sp>
    </p:spTree>
    <p:extLst>
      <p:ext uri="{BB962C8B-B14F-4D97-AF65-F5344CB8AC3E}">
        <p14:creationId xmlns:p14="http://schemas.microsoft.com/office/powerpoint/2010/main" val="2763764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väliotsikko">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C59571C3-E4AC-C9B1-1EFA-CFAE37AFE0B2}"/>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3175" y="0"/>
            <a:ext cx="24374473" cy="13717785"/>
          </a:xfrm>
          <a:prstGeom prst="rect">
            <a:avLst/>
          </a:prstGeom>
        </p:spPr>
      </p:pic>
      <p:sp>
        <p:nvSpPr>
          <p:cNvPr id="3" name="Otsikko 1"/>
          <p:cNvSpPr>
            <a:spLocks noGrp="1"/>
          </p:cNvSpPr>
          <p:nvPr>
            <p:ph type="title" hasCustomPrompt="1"/>
          </p:nvPr>
        </p:nvSpPr>
        <p:spPr>
          <a:xfrm>
            <a:off x="1675965" y="730258"/>
            <a:ext cx="10458886" cy="7365991"/>
          </a:xfrm>
          <a:prstGeom prst="rect">
            <a:avLst/>
          </a:prstGeom>
        </p:spPr>
        <p:txBody>
          <a:bodyPr>
            <a:normAutofit/>
          </a:bodyPr>
          <a:lstStyle>
            <a:lvl1pPr>
              <a:defRPr sz="11500" b="1"/>
            </a:lvl1pPr>
          </a:lstStyle>
          <a:p>
            <a:r>
              <a:rPr lang="fi-FI" dirty="0"/>
              <a:t>MUOKKAA </a:t>
            </a:r>
            <a:br>
              <a:rPr lang="fi-FI" dirty="0"/>
            </a:br>
            <a:r>
              <a:rPr lang="fi-FI" dirty="0"/>
              <a:t>TEKSTIÄ NAPS.</a:t>
            </a:r>
          </a:p>
        </p:txBody>
      </p:sp>
      <p:sp>
        <p:nvSpPr>
          <p:cNvPr id="4" name="Tekstin paikkamerkki 3"/>
          <p:cNvSpPr>
            <a:spLocks noGrp="1"/>
          </p:cNvSpPr>
          <p:nvPr>
            <p:ph type="body" sz="quarter" idx="15" hasCustomPrompt="1"/>
          </p:nvPr>
        </p:nvSpPr>
        <p:spPr>
          <a:xfrm>
            <a:off x="1676400" y="8648700"/>
            <a:ext cx="10458450" cy="3276600"/>
          </a:xfrm>
          <a:prstGeom prst="rect">
            <a:avLst/>
          </a:prstGeom>
        </p:spPr>
        <p:txBody>
          <a:bodyPr>
            <a:normAutofit/>
          </a:bodyPr>
          <a:lstStyle>
            <a:lvl1pPr>
              <a:defRPr sz="4400"/>
            </a:lvl1pPr>
            <a:lvl2pPr>
              <a:defRPr sz="3600"/>
            </a:lvl2pPr>
            <a:lvl3pPr>
              <a:defRPr sz="3200"/>
            </a:lvl3pPr>
            <a:lvl4pPr>
              <a:defRPr sz="2800"/>
            </a:lvl4pPr>
            <a:lvl5pPr>
              <a:defRPr sz="2800"/>
            </a:lvl5pPr>
          </a:lstStyle>
          <a:p>
            <a:pPr lvl="0"/>
            <a:r>
              <a:rPr lang="fi-FI" dirty="0"/>
              <a:t>Muokkaa tekstiä napsauttamalla</a:t>
            </a:r>
          </a:p>
          <a:p>
            <a:pPr lvl="1"/>
            <a:r>
              <a:rPr lang="fi-FI" dirty="0"/>
              <a:t>toinen taso</a:t>
            </a:r>
          </a:p>
          <a:p>
            <a:pPr lvl="2"/>
            <a:r>
              <a:rPr lang="fi-FI" dirty="0"/>
              <a:t>kolmas taso</a:t>
            </a:r>
          </a:p>
        </p:txBody>
      </p:sp>
    </p:spTree>
    <p:extLst>
      <p:ext uri="{BB962C8B-B14F-4D97-AF65-F5344CB8AC3E}">
        <p14:creationId xmlns:p14="http://schemas.microsoft.com/office/powerpoint/2010/main" val="4190566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väliotsikko">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C59571C3-E4AC-C9B1-1EFA-CFAE37AFE0B2}"/>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3175" y="0"/>
            <a:ext cx="24374473" cy="13717786"/>
          </a:xfrm>
          <a:prstGeom prst="rect">
            <a:avLst/>
          </a:prstGeom>
        </p:spPr>
      </p:pic>
      <p:sp>
        <p:nvSpPr>
          <p:cNvPr id="3" name="Otsikko 1"/>
          <p:cNvSpPr>
            <a:spLocks noGrp="1"/>
          </p:cNvSpPr>
          <p:nvPr>
            <p:ph type="title" hasCustomPrompt="1"/>
          </p:nvPr>
        </p:nvSpPr>
        <p:spPr>
          <a:xfrm>
            <a:off x="1675965" y="730258"/>
            <a:ext cx="10458886" cy="7365991"/>
          </a:xfrm>
          <a:prstGeom prst="rect">
            <a:avLst/>
          </a:prstGeom>
        </p:spPr>
        <p:txBody>
          <a:bodyPr>
            <a:normAutofit/>
          </a:bodyPr>
          <a:lstStyle>
            <a:lvl1pPr>
              <a:defRPr sz="11500" b="1"/>
            </a:lvl1pPr>
          </a:lstStyle>
          <a:p>
            <a:r>
              <a:rPr lang="fi-FI" dirty="0"/>
              <a:t>MUOKKAA </a:t>
            </a:r>
            <a:br>
              <a:rPr lang="fi-FI" dirty="0"/>
            </a:br>
            <a:r>
              <a:rPr lang="fi-FI" dirty="0"/>
              <a:t>TEKSTIÄ NAPS.</a:t>
            </a:r>
          </a:p>
        </p:txBody>
      </p:sp>
      <p:sp>
        <p:nvSpPr>
          <p:cNvPr id="4" name="Tekstin paikkamerkki 3"/>
          <p:cNvSpPr>
            <a:spLocks noGrp="1"/>
          </p:cNvSpPr>
          <p:nvPr>
            <p:ph type="body" sz="quarter" idx="15" hasCustomPrompt="1"/>
          </p:nvPr>
        </p:nvSpPr>
        <p:spPr>
          <a:xfrm>
            <a:off x="1676400" y="8648700"/>
            <a:ext cx="10458450" cy="3276600"/>
          </a:xfrm>
          <a:prstGeom prst="rect">
            <a:avLst/>
          </a:prstGeom>
        </p:spPr>
        <p:txBody>
          <a:bodyPr>
            <a:normAutofit/>
          </a:bodyPr>
          <a:lstStyle>
            <a:lvl1pPr>
              <a:defRPr sz="4400"/>
            </a:lvl1pPr>
            <a:lvl2pPr>
              <a:defRPr sz="3600"/>
            </a:lvl2pPr>
            <a:lvl3pPr>
              <a:defRPr sz="3200"/>
            </a:lvl3pPr>
            <a:lvl4pPr>
              <a:defRPr sz="2800"/>
            </a:lvl4pPr>
            <a:lvl5pPr>
              <a:defRPr sz="2800"/>
            </a:lvl5pPr>
          </a:lstStyle>
          <a:p>
            <a:pPr lvl="0"/>
            <a:r>
              <a:rPr lang="fi-FI" dirty="0"/>
              <a:t>Muokkaa tekstiä napsauttamalla</a:t>
            </a:r>
          </a:p>
          <a:p>
            <a:pPr lvl="1"/>
            <a:r>
              <a:rPr lang="fi-FI" dirty="0"/>
              <a:t>toinen taso</a:t>
            </a:r>
          </a:p>
          <a:p>
            <a:pPr lvl="2"/>
            <a:r>
              <a:rPr lang="fi-FI" dirty="0"/>
              <a:t>kolmas taso</a:t>
            </a:r>
          </a:p>
        </p:txBody>
      </p:sp>
    </p:spTree>
    <p:extLst>
      <p:ext uri="{BB962C8B-B14F-4D97-AF65-F5344CB8AC3E}">
        <p14:creationId xmlns:p14="http://schemas.microsoft.com/office/powerpoint/2010/main" val="1540232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image" Target="../media/image1.png"/><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image" Target="../media/image1.png"/><Relationship Id="rId10" Type="http://schemas.openxmlformats.org/officeDocument/2006/relationships/slideLayout" Target="../slideLayouts/slideLayout41.xml"/><Relationship Id="rId19" Type="http://schemas.openxmlformats.org/officeDocument/2006/relationships/slideLayout" Target="../slideLayouts/slideLayout50.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5964" y="730259"/>
            <a:ext cx="21025723" cy="2651126"/>
          </a:xfrm>
          <a:prstGeom prst="rect">
            <a:avLst/>
          </a:prstGeom>
        </p:spPr>
        <p:txBody>
          <a:bodyPr vert="horz" lIns="182843" tIns="91422" rIns="182843" bIns="91422" rtlCol="0" anchor="ctr">
            <a:normAutofit/>
          </a:bodyPr>
          <a:lstStyle/>
          <a:p>
            <a:r>
              <a:rPr lang="fi-FI" dirty="0"/>
              <a:t>Muokkaa tekstiä naps.</a:t>
            </a:r>
            <a:endParaRPr lang="en-US" dirty="0"/>
          </a:p>
        </p:txBody>
      </p:sp>
      <p:sp>
        <p:nvSpPr>
          <p:cNvPr id="3" name="Text Placeholder 2"/>
          <p:cNvSpPr>
            <a:spLocks noGrp="1"/>
          </p:cNvSpPr>
          <p:nvPr>
            <p:ph type="body" idx="1"/>
          </p:nvPr>
        </p:nvSpPr>
        <p:spPr>
          <a:xfrm>
            <a:off x="1675964" y="3651250"/>
            <a:ext cx="21025723" cy="8702676"/>
          </a:xfrm>
          <a:prstGeom prst="rect">
            <a:avLst/>
          </a:prstGeom>
        </p:spPr>
        <p:txBody>
          <a:bodyPr vert="horz" lIns="182843" tIns="91422" rIns="182843" bIns="91422"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4" name="Kuva 3"/>
          <p:cNvPicPr>
            <a:picLocks noChangeAspect="1"/>
          </p:cNvPicPr>
          <p:nvPr userDrawn="1"/>
        </p:nvPicPr>
        <p:blipFill>
          <a:blip r:embed="rId14">
            <a:extLst>
              <a:ext uri="{28A0092B-C50C-407E-A947-70E740481C1C}">
                <a14:useLocalDpi xmlns:a14="http://schemas.microsoft.com/office/drawing/2010/main"/>
              </a:ext>
            </a:extLst>
          </a:blip>
          <a:stretch>
            <a:fillRect/>
          </a:stretch>
        </p:blipFill>
        <p:spPr>
          <a:xfrm>
            <a:off x="21545987" y="760446"/>
            <a:ext cx="2044700" cy="1295376"/>
          </a:xfrm>
          <a:prstGeom prst="rect">
            <a:avLst/>
          </a:prstGeom>
        </p:spPr>
      </p:pic>
      <p:sp>
        <p:nvSpPr>
          <p:cNvPr id="6" name="Päivämäärän paikkamerkki 3"/>
          <p:cNvSpPr>
            <a:spLocks noGrp="1"/>
          </p:cNvSpPr>
          <p:nvPr>
            <p:ph type="dt" sz="half" idx="2"/>
          </p:nvPr>
        </p:nvSpPr>
        <p:spPr>
          <a:xfrm>
            <a:off x="1676400" y="12712700"/>
            <a:ext cx="5484813" cy="730250"/>
          </a:xfrm>
          <a:prstGeom prst="rect">
            <a:avLst/>
          </a:prstGeom>
        </p:spPr>
        <p:txBody>
          <a:bodyPr vert="horz" lIns="91440" tIns="45720" rIns="91440" bIns="45720" rtlCol="0" anchor="ctr"/>
          <a:lstStyle>
            <a:lvl1pPr algn="l">
              <a:defRPr sz="1800">
                <a:solidFill>
                  <a:schemeClr val="tx1">
                    <a:tint val="75000"/>
                  </a:schemeClr>
                </a:solidFill>
              </a:defRPr>
            </a:lvl1pPr>
          </a:lstStyle>
          <a:p>
            <a:fld id="{403BF3CB-3457-2242-A4C2-F7DC2C83DD04}" type="datetime1">
              <a:rPr lang="fi-FI" smtClean="0"/>
              <a:t>23.10.2026</a:t>
            </a:fld>
            <a:endParaRPr lang="fi-FI" dirty="0"/>
          </a:p>
        </p:txBody>
      </p:sp>
      <p:sp>
        <p:nvSpPr>
          <p:cNvPr id="7" name="Alatunnisteen paikkamerkki 4"/>
          <p:cNvSpPr>
            <a:spLocks noGrp="1"/>
          </p:cNvSpPr>
          <p:nvPr>
            <p:ph type="ftr" sz="quarter" idx="3"/>
          </p:nvPr>
        </p:nvSpPr>
        <p:spPr>
          <a:xfrm>
            <a:off x="8075613" y="12712700"/>
            <a:ext cx="8226425" cy="730250"/>
          </a:xfrm>
          <a:prstGeom prst="rect">
            <a:avLst/>
          </a:prstGeom>
        </p:spPr>
        <p:txBody>
          <a:bodyPr vert="horz" lIns="91440" tIns="45720" rIns="91440" bIns="45720" rtlCol="0" anchor="ctr"/>
          <a:lstStyle>
            <a:lvl1pPr algn="ctr">
              <a:defRPr sz="1800">
                <a:solidFill>
                  <a:schemeClr val="tx1">
                    <a:tint val="75000"/>
                  </a:schemeClr>
                </a:solidFill>
              </a:defRPr>
            </a:lvl1pPr>
          </a:lstStyle>
          <a:p>
            <a:r>
              <a:rPr lang="fi-FI"/>
              <a:t>Esimerkiksi esityksen nimi, esittäjä</a:t>
            </a:r>
            <a:endParaRPr lang="fi-FI" dirty="0"/>
          </a:p>
        </p:txBody>
      </p:sp>
      <p:sp>
        <p:nvSpPr>
          <p:cNvPr id="8" name="Dian numeron paikkamerkki 5"/>
          <p:cNvSpPr>
            <a:spLocks noGrp="1"/>
          </p:cNvSpPr>
          <p:nvPr>
            <p:ph type="sldNum" sz="quarter" idx="4"/>
          </p:nvPr>
        </p:nvSpPr>
        <p:spPr>
          <a:xfrm>
            <a:off x="17216438" y="12712700"/>
            <a:ext cx="5484812" cy="730250"/>
          </a:xfrm>
          <a:prstGeom prst="rect">
            <a:avLst/>
          </a:prstGeom>
        </p:spPr>
        <p:txBody>
          <a:bodyPr vert="horz" lIns="91440" tIns="45720" rIns="91440" bIns="45720" rtlCol="0" anchor="ctr"/>
          <a:lstStyle>
            <a:lvl1pPr algn="r">
              <a:defRPr sz="1800">
                <a:solidFill>
                  <a:schemeClr val="tx1">
                    <a:tint val="75000"/>
                  </a:schemeClr>
                </a:solidFill>
              </a:defRPr>
            </a:lvl1pPr>
          </a:lstStyle>
          <a:p>
            <a:fld id="{4F4F8806-C074-1048-BDDB-408E5170414D}" type="slidenum">
              <a:rPr lang="fi-FI" smtClean="0"/>
              <a:pPr/>
              <a:t>‹#›</a:t>
            </a:fld>
            <a:endParaRPr lang="fi-FI" dirty="0"/>
          </a:p>
        </p:txBody>
      </p:sp>
    </p:spTree>
    <p:extLst>
      <p:ext uri="{BB962C8B-B14F-4D97-AF65-F5344CB8AC3E}">
        <p14:creationId xmlns:p14="http://schemas.microsoft.com/office/powerpoint/2010/main" val="1422848046"/>
      </p:ext>
    </p:extLst>
  </p:cSld>
  <p:clrMap bg1="lt1" tx1="dk1" bg2="lt2" tx2="dk2" accent1="accent1" accent2="accent2" accent3="accent3" accent4="accent4" accent5="accent5" accent6="accent6" hlink="hlink" folHlink="folHlink"/>
  <p:sldLayoutIdLst>
    <p:sldLayoutId id="2147483975" r:id="rId1"/>
    <p:sldLayoutId id="2147483981" r:id="rId2"/>
    <p:sldLayoutId id="2147483984" r:id="rId3"/>
    <p:sldLayoutId id="2147483985" r:id="rId4"/>
    <p:sldLayoutId id="2147483986" r:id="rId5"/>
    <p:sldLayoutId id="2147483987" r:id="rId6"/>
    <p:sldLayoutId id="2147483989" r:id="rId7"/>
    <p:sldLayoutId id="2147483990" r:id="rId8"/>
    <p:sldLayoutId id="2147483991" r:id="rId9"/>
    <p:sldLayoutId id="2147483979" r:id="rId10"/>
    <p:sldLayoutId id="2147483949" r:id="rId11"/>
    <p:sldLayoutId id="2147483974"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1828434" rtl="0" eaLnBrk="1" latinLnBrk="0" hangingPunct="1">
        <a:lnSpc>
          <a:spcPct val="90000"/>
        </a:lnSpc>
        <a:spcBef>
          <a:spcPct val="0"/>
        </a:spcBef>
        <a:buNone/>
        <a:defRPr lang="en-US" sz="7200" b="1" i="0" kern="1200">
          <a:solidFill>
            <a:schemeClr val="tx1">
              <a:lumMod val="75000"/>
            </a:schemeClr>
          </a:solidFill>
          <a:latin typeface="+mj-lt"/>
          <a:ea typeface="Calibri Normaali" charset="0"/>
          <a:cs typeface="Calibri Normaali" charset="0"/>
        </a:defRPr>
      </a:lvl1pPr>
    </p:titleStyle>
    <p:bodyStyle>
      <a:lvl1pPr marL="457109" indent="-457109" algn="l" defTabSz="1828434" rtl="0" eaLnBrk="1" latinLnBrk="0" hangingPunct="1">
        <a:lnSpc>
          <a:spcPct val="100000"/>
        </a:lnSpc>
        <a:spcBef>
          <a:spcPts val="2000"/>
        </a:spcBef>
        <a:buFont typeface="Arial" panose="020B0604020202020204" pitchFamily="34" charset="0"/>
        <a:buChar char="•"/>
        <a:defRPr lang="en-US" sz="4400" b="0" i="0" kern="1200" dirty="0" smtClean="0">
          <a:solidFill>
            <a:schemeClr val="tx1">
              <a:lumMod val="75000"/>
            </a:schemeClr>
          </a:solidFill>
          <a:effectLst/>
          <a:latin typeface="+mn-lt"/>
          <a:ea typeface="Calibri Normaali" charset="0"/>
          <a:cs typeface="Calibri Normaali" charset="0"/>
        </a:defRPr>
      </a:lvl1pPr>
      <a:lvl2pPr marL="1371326" indent="-457109" algn="l" defTabSz="1828434" rtl="0" eaLnBrk="1" latinLnBrk="0" hangingPunct="1">
        <a:lnSpc>
          <a:spcPct val="100000"/>
        </a:lnSpc>
        <a:spcBef>
          <a:spcPts val="1000"/>
        </a:spcBef>
        <a:buFont typeface="Arial" panose="020B0604020202020204" pitchFamily="34" charset="0"/>
        <a:buChar char="•"/>
        <a:defRPr lang="en-US" sz="3600" b="0" i="0" kern="1200" dirty="0" smtClean="0">
          <a:solidFill>
            <a:schemeClr val="tx1">
              <a:lumMod val="75000"/>
            </a:schemeClr>
          </a:solidFill>
          <a:effectLst/>
          <a:latin typeface="+mn-lt"/>
          <a:ea typeface="Calibri Normaali" charset="0"/>
          <a:cs typeface="Calibri Normaali" charset="0"/>
        </a:defRPr>
      </a:lvl2pPr>
      <a:lvl3pPr marL="2285543" indent="-457109" algn="l" defTabSz="1828434" rtl="0" eaLnBrk="1" latinLnBrk="0" hangingPunct="1">
        <a:lnSpc>
          <a:spcPct val="100000"/>
        </a:lnSpc>
        <a:spcBef>
          <a:spcPts val="1000"/>
        </a:spcBef>
        <a:buFont typeface="Arial" panose="020B0604020202020204" pitchFamily="34" charset="0"/>
        <a:buChar char="•"/>
        <a:defRPr lang="en-US" sz="3200" b="0" i="0" kern="1200" dirty="0" smtClean="0">
          <a:solidFill>
            <a:schemeClr val="tx1">
              <a:lumMod val="75000"/>
            </a:schemeClr>
          </a:solidFill>
          <a:effectLst/>
          <a:latin typeface="+mn-lt"/>
          <a:ea typeface="Calibri Normaali" charset="0"/>
          <a:cs typeface="Calibri Normaali" charset="0"/>
        </a:defRPr>
      </a:lvl3pPr>
      <a:lvl4pPr marL="3199760" indent="-457109" algn="l" defTabSz="1828434" rtl="0" eaLnBrk="1" latinLnBrk="0" hangingPunct="1">
        <a:lnSpc>
          <a:spcPct val="100000"/>
        </a:lnSpc>
        <a:spcBef>
          <a:spcPts val="1000"/>
        </a:spcBef>
        <a:buFont typeface="Arial" panose="020B0604020202020204" pitchFamily="34" charset="0"/>
        <a:buChar char="•"/>
        <a:defRPr lang="en-US" sz="2800" b="0" i="0" kern="1200" dirty="0" smtClean="0">
          <a:solidFill>
            <a:schemeClr val="tx1">
              <a:lumMod val="75000"/>
            </a:schemeClr>
          </a:solidFill>
          <a:effectLst/>
          <a:latin typeface="+mn-lt"/>
          <a:ea typeface="Calibri Normaali" charset="0"/>
          <a:cs typeface="Calibri Normaali" charset="0"/>
        </a:defRPr>
      </a:lvl4pPr>
      <a:lvl5pPr marL="4113977" indent="-457109" algn="l" defTabSz="1828434" rtl="0" eaLnBrk="1" latinLnBrk="0" hangingPunct="1">
        <a:lnSpc>
          <a:spcPct val="100000"/>
        </a:lnSpc>
        <a:spcBef>
          <a:spcPts val="1000"/>
        </a:spcBef>
        <a:buFont typeface="Arial" panose="020B0604020202020204" pitchFamily="34" charset="0"/>
        <a:buChar char="•"/>
        <a:defRPr lang="en-US" sz="2800" b="0" i="0" kern="1200" dirty="0">
          <a:solidFill>
            <a:schemeClr val="tx1">
              <a:lumMod val="75000"/>
            </a:schemeClr>
          </a:solidFill>
          <a:effectLst/>
          <a:latin typeface="+mn-lt"/>
          <a:ea typeface="Calibri Normaali" charset="0"/>
          <a:cs typeface="Calibri Normaali"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5964" y="730259"/>
            <a:ext cx="21025723" cy="2651126"/>
          </a:xfrm>
          <a:prstGeom prst="rect">
            <a:avLst/>
          </a:prstGeom>
        </p:spPr>
        <p:txBody>
          <a:bodyPr vert="horz" lIns="182843" tIns="91422" rIns="182843" bIns="91422" rtlCol="0" anchor="ctr">
            <a:normAutofit/>
          </a:bodyPr>
          <a:lstStyle/>
          <a:p>
            <a:r>
              <a:rPr lang="fi-FI" dirty="0"/>
              <a:t>Muokkaa tekstiä naps.</a:t>
            </a:r>
            <a:endParaRPr lang="en-US" dirty="0"/>
          </a:p>
        </p:txBody>
      </p:sp>
      <p:sp>
        <p:nvSpPr>
          <p:cNvPr id="3" name="Text Placeholder 2"/>
          <p:cNvSpPr>
            <a:spLocks noGrp="1"/>
          </p:cNvSpPr>
          <p:nvPr>
            <p:ph type="body" idx="1"/>
          </p:nvPr>
        </p:nvSpPr>
        <p:spPr>
          <a:xfrm>
            <a:off x="1675964" y="3651250"/>
            <a:ext cx="21025723" cy="8702676"/>
          </a:xfrm>
          <a:prstGeom prst="rect">
            <a:avLst/>
          </a:prstGeom>
        </p:spPr>
        <p:txBody>
          <a:bodyPr vert="horz" lIns="182843" tIns="91422" rIns="182843" bIns="91422"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4" name="Kuva 3"/>
          <p:cNvPicPr>
            <a:picLocks noChangeAspect="1"/>
          </p:cNvPicPr>
          <p:nvPr userDrawn="1"/>
        </p:nvPicPr>
        <p:blipFill>
          <a:blip r:embed="rId21">
            <a:extLst>
              <a:ext uri="{28A0092B-C50C-407E-A947-70E740481C1C}">
                <a14:useLocalDpi xmlns:a14="http://schemas.microsoft.com/office/drawing/2010/main"/>
              </a:ext>
            </a:extLst>
          </a:blip>
          <a:stretch>
            <a:fillRect/>
          </a:stretch>
        </p:blipFill>
        <p:spPr>
          <a:xfrm>
            <a:off x="21545987" y="760446"/>
            <a:ext cx="2044700" cy="1295376"/>
          </a:xfrm>
          <a:prstGeom prst="rect">
            <a:avLst/>
          </a:prstGeom>
        </p:spPr>
      </p:pic>
      <p:sp>
        <p:nvSpPr>
          <p:cNvPr id="6" name="Päivämäärän paikkamerkki 3"/>
          <p:cNvSpPr>
            <a:spLocks noGrp="1"/>
          </p:cNvSpPr>
          <p:nvPr>
            <p:ph type="dt" sz="half" idx="2"/>
          </p:nvPr>
        </p:nvSpPr>
        <p:spPr>
          <a:xfrm>
            <a:off x="1676400" y="12712700"/>
            <a:ext cx="5484813" cy="730250"/>
          </a:xfrm>
          <a:prstGeom prst="rect">
            <a:avLst/>
          </a:prstGeom>
        </p:spPr>
        <p:txBody>
          <a:bodyPr vert="horz" lIns="91440" tIns="45720" rIns="91440" bIns="45720" rtlCol="0" anchor="ctr"/>
          <a:lstStyle>
            <a:lvl1pPr algn="l">
              <a:defRPr sz="1800">
                <a:solidFill>
                  <a:schemeClr val="tx1">
                    <a:tint val="75000"/>
                  </a:schemeClr>
                </a:solidFill>
              </a:defRPr>
            </a:lvl1pPr>
          </a:lstStyle>
          <a:p>
            <a:fld id="{EFF3476C-57FA-9844-958D-AE44EAC13611}" type="datetime1">
              <a:rPr lang="fi-FI" smtClean="0"/>
              <a:t>23.10.2026</a:t>
            </a:fld>
            <a:endParaRPr lang="fi-FI" dirty="0"/>
          </a:p>
        </p:txBody>
      </p:sp>
      <p:sp>
        <p:nvSpPr>
          <p:cNvPr id="7" name="Alatunnisteen paikkamerkki 4"/>
          <p:cNvSpPr>
            <a:spLocks noGrp="1"/>
          </p:cNvSpPr>
          <p:nvPr>
            <p:ph type="ftr" sz="quarter" idx="3"/>
          </p:nvPr>
        </p:nvSpPr>
        <p:spPr>
          <a:xfrm>
            <a:off x="8075613" y="12712700"/>
            <a:ext cx="8226425" cy="730250"/>
          </a:xfrm>
          <a:prstGeom prst="rect">
            <a:avLst/>
          </a:prstGeom>
        </p:spPr>
        <p:txBody>
          <a:bodyPr vert="horz" lIns="91440" tIns="45720" rIns="91440" bIns="45720" rtlCol="0" anchor="ctr"/>
          <a:lstStyle>
            <a:lvl1pPr algn="ctr">
              <a:defRPr sz="1800">
                <a:solidFill>
                  <a:schemeClr val="tx1">
                    <a:tint val="75000"/>
                  </a:schemeClr>
                </a:solidFill>
              </a:defRPr>
            </a:lvl1pPr>
          </a:lstStyle>
          <a:p>
            <a:r>
              <a:rPr lang="fi-FI"/>
              <a:t>Esimerkiksi esityksen nimi, esittäjä</a:t>
            </a:r>
            <a:endParaRPr lang="fi-FI" dirty="0"/>
          </a:p>
        </p:txBody>
      </p:sp>
      <p:sp>
        <p:nvSpPr>
          <p:cNvPr id="8" name="Dian numeron paikkamerkki 5"/>
          <p:cNvSpPr>
            <a:spLocks noGrp="1"/>
          </p:cNvSpPr>
          <p:nvPr>
            <p:ph type="sldNum" sz="quarter" idx="4"/>
          </p:nvPr>
        </p:nvSpPr>
        <p:spPr>
          <a:xfrm>
            <a:off x="17216438" y="12712700"/>
            <a:ext cx="5484812" cy="730250"/>
          </a:xfrm>
          <a:prstGeom prst="rect">
            <a:avLst/>
          </a:prstGeom>
        </p:spPr>
        <p:txBody>
          <a:bodyPr vert="horz" lIns="91440" tIns="45720" rIns="91440" bIns="45720" rtlCol="0" anchor="ctr"/>
          <a:lstStyle>
            <a:lvl1pPr algn="r">
              <a:defRPr sz="1800">
                <a:solidFill>
                  <a:schemeClr val="tx1">
                    <a:tint val="75000"/>
                  </a:schemeClr>
                </a:solidFill>
              </a:defRPr>
            </a:lvl1pPr>
          </a:lstStyle>
          <a:p>
            <a:fld id="{4F4F8806-C074-1048-BDDB-408E5170414D}" type="slidenum">
              <a:rPr lang="fi-FI" smtClean="0"/>
              <a:pPr/>
              <a:t>‹#›</a:t>
            </a:fld>
            <a:endParaRPr lang="fi-FI" dirty="0"/>
          </a:p>
        </p:txBody>
      </p:sp>
    </p:spTree>
    <p:extLst>
      <p:ext uri="{BB962C8B-B14F-4D97-AF65-F5344CB8AC3E}">
        <p14:creationId xmlns:p14="http://schemas.microsoft.com/office/powerpoint/2010/main" val="790551916"/>
      </p:ext>
    </p:extLst>
  </p:cSld>
  <p:clrMap bg1="lt1" tx1="dk1" bg2="lt2" tx2="dk2" accent1="accent1" accent2="accent2" accent3="accent3" accent4="accent4" accent5="accent5" accent6="accent6" hlink="hlink" folHlink="folHlink"/>
  <p:sldLayoutIdLst>
    <p:sldLayoutId id="2147484011" r:id="rId1"/>
    <p:sldLayoutId id="2147484012" r:id="rId2"/>
    <p:sldLayoutId id="2147484013" r:id="rId3"/>
    <p:sldLayoutId id="2147484014" r:id="rId4"/>
    <p:sldLayoutId id="2147484015" r:id="rId5"/>
    <p:sldLayoutId id="2147484016" r:id="rId6"/>
    <p:sldLayoutId id="2147484017" r:id="rId7"/>
    <p:sldLayoutId id="2147484039" r:id="rId8"/>
    <p:sldLayoutId id="2147484019" r:id="rId9"/>
    <p:sldLayoutId id="2147484020" r:id="rId10"/>
    <p:sldLayoutId id="2147484021" r:id="rId11"/>
    <p:sldLayoutId id="2147484022" r:id="rId12"/>
    <p:sldLayoutId id="2147484023" r:id="rId13"/>
    <p:sldLayoutId id="2147484024" r:id="rId14"/>
    <p:sldLayoutId id="2147484025" r:id="rId15"/>
    <p:sldLayoutId id="2147484026" r:id="rId16"/>
    <p:sldLayoutId id="2147484027" r:id="rId17"/>
    <p:sldLayoutId id="2147484028" r:id="rId18"/>
    <p:sldLayoutId id="2147484030"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1828434" rtl="0" eaLnBrk="1" latinLnBrk="0" hangingPunct="1">
        <a:lnSpc>
          <a:spcPct val="90000"/>
        </a:lnSpc>
        <a:spcBef>
          <a:spcPct val="0"/>
        </a:spcBef>
        <a:buNone/>
        <a:defRPr lang="en-US" sz="7200" b="1" i="0" kern="1200">
          <a:solidFill>
            <a:schemeClr val="tx1">
              <a:lumMod val="75000"/>
            </a:schemeClr>
          </a:solidFill>
          <a:latin typeface="+mj-lt"/>
          <a:ea typeface="Calibri Normaali" charset="0"/>
          <a:cs typeface="Calibri Normaali" charset="0"/>
        </a:defRPr>
      </a:lvl1pPr>
    </p:titleStyle>
    <p:bodyStyle>
      <a:lvl1pPr marL="457109" indent="-457109" algn="l" defTabSz="1828434" rtl="0" eaLnBrk="1" latinLnBrk="0" hangingPunct="1">
        <a:lnSpc>
          <a:spcPct val="100000"/>
        </a:lnSpc>
        <a:spcBef>
          <a:spcPts val="2000"/>
        </a:spcBef>
        <a:buFont typeface="Arial" panose="020B0604020202020204" pitchFamily="34" charset="0"/>
        <a:buChar char="•"/>
        <a:defRPr lang="en-US" sz="4400" b="0" i="0" kern="1200" dirty="0" smtClean="0">
          <a:solidFill>
            <a:schemeClr val="tx1">
              <a:lumMod val="75000"/>
            </a:schemeClr>
          </a:solidFill>
          <a:effectLst/>
          <a:latin typeface="+mn-lt"/>
          <a:ea typeface="Calibri Normaali" charset="0"/>
          <a:cs typeface="Calibri Normaali" charset="0"/>
        </a:defRPr>
      </a:lvl1pPr>
      <a:lvl2pPr marL="1371326" indent="-457109" algn="l" defTabSz="1828434" rtl="0" eaLnBrk="1" latinLnBrk="0" hangingPunct="1">
        <a:lnSpc>
          <a:spcPct val="100000"/>
        </a:lnSpc>
        <a:spcBef>
          <a:spcPts val="1000"/>
        </a:spcBef>
        <a:buFont typeface="Arial" panose="020B0604020202020204" pitchFamily="34" charset="0"/>
        <a:buChar char="•"/>
        <a:defRPr lang="en-US" sz="3600" b="0" i="0" kern="1200" dirty="0" smtClean="0">
          <a:solidFill>
            <a:schemeClr val="tx1">
              <a:lumMod val="75000"/>
            </a:schemeClr>
          </a:solidFill>
          <a:effectLst/>
          <a:latin typeface="+mn-lt"/>
          <a:ea typeface="Calibri Normaali" charset="0"/>
          <a:cs typeface="Calibri Normaali" charset="0"/>
        </a:defRPr>
      </a:lvl2pPr>
      <a:lvl3pPr marL="2285543" indent="-457109" algn="l" defTabSz="1828434" rtl="0" eaLnBrk="1" latinLnBrk="0" hangingPunct="1">
        <a:lnSpc>
          <a:spcPct val="100000"/>
        </a:lnSpc>
        <a:spcBef>
          <a:spcPts val="1000"/>
        </a:spcBef>
        <a:buFont typeface="Arial" panose="020B0604020202020204" pitchFamily="34" charset="0"/>
        <a:buChar char="•"/>
        <a:defRPr lang="en-US" sz="3200" b="0" i="0" kern="1200" dirty="0" smtClean="0">
          <a:solidFill>
            <a:schemeClr val="tx1">
              <a:lumMod val="75000"/>
            </a:schemeClr>
          </a:solidFill>
          <a:effectLst/>
          <a:latin typeface="+mn-lt"/>
          <a:ea typeface="Calibri Normaali" charset="0"/>
          <a:cs typeface="Calibri Normaali" charset="0"/>
        </a:defRPr>
      </a:lvl3pPr>
      <a:lvl4pPr marL="3199760" indent="-457109" algn="l" defTabSz="1828434" rtl="0" eaLnBrk="1" latinLnBrk="0" hangingPunct="1">
        <a:lnSpc>
          <a:spcPct val="100000"/>
        </a:lnSpc>
        <a:spcBef>
          <a:spcPts val="1000"/>
        </a:spcBef>
        <a:buFont typeface="Arial" panose="020B0604020202020204" pitchFamily="34" charset="0"/>
        <a:buChar char="•"/>
        <a:defRPr lang="en-US" sz="2800" b="0" i="0" kern="1200" dirty="0" smtClean="0">
          <a:solidFill>
            <a:schemeClr val="tx1">
              <a:lumMod val="75000"/>
            </a:schemeClr>
          </a:solidFill>
          <a:effectLst/>
          <a:latin typeface="+mn-lt"/>
          <a:ea typeface="Calibri Normaali" charset="0"/>
          <a:cs typeface="Calibri Normaali" charset="0"/>
        </a:defRPr>
      </a:lvl4pPr>
      <a:lvl5pPr marL="4113977" indent="-457109" algn="l" defTabSz="1828434" rtl="0" eaLnBrk="1" latinLnBrk="0" hangingPunct="1">
        <a:lnSpc>
          <a:spcPct val="100000"/>
        </a:lnSpc>
        <a:spcBef>
          <a:spcPts val="1000"/>
        </a:spcBef>
        <a:buFont typeface="Arial" panose="020B0604020202020204" pitchFamily="34" charset="0"/>
        <a:buChar char="•"/>
        <a:defRPr lang="en-US" sz="2800" b="0" i="0" kern="1200" dirty="0">
          <a:solidFill>
            <a:schemeClr val="tx1">
              <a:lumMod val="75000"/>
            </a:schemeClr>
          </a:solidFill>
          <a:effectLst/>
          <a:latin typeface="+mn-lt"/>
          <a:ea typeface="Calibri Normaali" charset="0"/>
          <a:cs typeface="Calibri Normaali"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Otsikon paikkamerkki 8"/>
          <p:cNvSpPr>
            <a:spLocks noGrp="1"/>
          </p:cNvSpPr>
          <p:nvPr>
            <p:ph type="title"/>
          </p:nvPr>
        </p:nvSpPr>
        <p:spPr>
          <a:xfrm>
            <a:off x="1676400" y="730250"/>
            <a:ext cx="10458450" cy="7365999"/>
          </a:xfrm>
          <a:prstGeom prst="rect">
            <a:avLst/>
          </a:prstGeom>
        </p:spPr>
        <p:txBody>
          <a:bodyPr vert="horz" lIns="91440" tIns="45720" rIns="91440" bIns="45720" rtlCol="0" anchor="b">
            <a:normAutofit/>
          </a:bodyPr>
          <a:lstStyle/>
          <a:p>
            <a:r>
              <a:rPr lang="fi-FI" dirty="0"/>
              <a:t>MUOKKAA </a:t>
            </a:r>
            <a:br>
              <a:rPr lang="fi-FI" dirty="0"/>
            </a:br>
            <a:r>
              <a:rPr lang="fi-FI" dirty="0"/>
              <a:t>TEKSTIÄ NAPS.</a:t>
            </a:r>
          </a:p>
        </p:txBody>
      </p:sp>
      <p:sp>
        <p:nvSpPr>
          <p:cNvPr id="10" name="Tekstin paikkamerkki 9"/>
          <p:cNvSpPr>
            <a:spLocks noGrp="1"/>
          </p:cNvSpPr>
          <p:nvPr>
            <p:ph type="body" idx="1"/>
          </p:nvPr>
        </p:nvSpPr>
        <p:spPr>
          <a:xfrm>
            <a:off x="1676400" y="8648699"/>
            <a:ext cx="10458450" cy="3705225"/>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4" name="Kuva 3"/>
          <p:cNvPicPr>
            <a:picLocks noChangeAspect="1"/>
          </p:cNvPicPr>
          <p:nvPr userDrawn="1"/>
        </p:nvPicPr>
        <p:blipFill>
          <a:blip r:embed="rId23">
            <a:extLst>
              <a:ext uri="{28A0092B-C50C-407E-A947-70E740481C1C}">
                <a14:useLocalDpi xmlns:a14="http://schemas.microsoft.com/office/drawing/2010/main"/>
              </a:ext>
            </a:extLst>
          </a:blip>
          <a:stretch>
            <a:fillRect/>
          </a:stretch>
        </p:blipFill>
        <p:spPr>
          <a:xfrm>
            <a:off x="21545987" y="760446"/>
            <a:ext cx="2044700" cy="1295376"/>
          </a:xfrm>
          <a:prstGeom prst="rect">
            <a:avLst/>
          </a:prstGeom>
        </p:spPr>
      </p:pic>
    </p:spTree>
    <p:extLst>
      <p:ext uri="{BB962C8B-B14F-4D97-AF65-F5344CB8AC3E}">
        <p14:creationId xmlns:p14="http://schemas.microsoft.com/office/powerpoint/2010/main" val="625896574"/>
      </p:ext>
    </p:extLst>
  </p:cSld>
  <p:clrMap bg1="lt1" tx1="dk1" bg2="lt2" tx2="dk2" accent1="accent1" accent2="accent2" accent3="accent3" accent4="accent4" accent5="accent5" accent6="accent6" hlink="hlink" folHlink="folHlink"/>
  <p:sldLayoutIdLst>
    <p:sldLayoutId id="2147484041" r:id="rId1"/>
    <p:sldLayoutId id="2147484043" r:id="rId2"/>
    <p:sldLayoutId id="2147484044" r:id="rId3"/>
    <p:sldLayoutId id="2147484045" r:id="rId4"/>
    <p:sldLayoutId id="2147484046" r:id="rId5"/>
    <p:sldLayoutId id="2147484047" r:id="rId6"/>
    <p:sldLayoutId id="2147484033" r:id="rId7"/>
    <p:sldLayoutId id="2147484048" r:id="rId8"/>
    <p:sldLayoutId id="2147484049" r:id="rId9"/>
    <p:sldLayoutId id="2147484050" r:id="rId10"/>
    <p:sldLayoutId id="2147483980" r:id="rId11"/>
    <p:sldLayoutId id="2147484042" r:id="rId12"/>
    <p:sldLayoutId id="2147484036" r:id="rId13"/>
    <p:sldLayoutId id="2147484037" r:id="rId14"/>
    <p:sldLayoutId id="2147484038" r:id="rId15"/>
    <p:sldLayoutId id="2147484035" r:id="rId16"/>
    <p:sldLayoutId id="2147483996" r:id="rId17"/>
    <p:sldLayoutId id="2147484032" r:id="rId18"/>
    <p:sldLayoutId id="2147484031" r:id="rId19"/>
    <p:sldLayoutId id="2147484040" r:id="rId20"/>
    <p:sldLayoutId id="2147483941" r:id="rId2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marL="0" marR="0" indent="0" algn="l" defTabSz="914400" rtl="0" eaLnBrk="1" fontAlgn="auto" latinLnBrk="0" hangingPunct="1">
        <a:lnSpc>
          <a:spcPct val="90000"/>
        </a:lnSpc>
        <a:spcBef>
          <a:spcPct val="0"/>
        </a:spcBef>
        <a:spcAft>
          <a:spcPts val="0"/>
        </a:spcAft>
        <a:buClrTx/>
        <a:buSzTx/>
        <a:buFontTx/>
        <a:buNone/>
        <a:tabLst/>
        <a:defRPr sz="11500" b="1" kern="1200">
          <a:solidFill>
            <a:schemeClr val="tx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4400" kern="1200">
          <a:solidFill>
            <a:schemeClr val="tx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4000" kern="1200">
          <a:solidFill>
            <a:schemeClr val="tx1">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3600" kern="1200">
          <a:solidFill>
            <a:schemeClr val="tx1">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3200" kern="1200">
          <a:solidFill>
            <a:schemeClr val="tx1">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3200" kern="1200">
          <a:solidFill>
            <a:schemeClr val="tx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xml.rels><?xml version="1.0" encoding="UTF-8" standalone="yes"?>
<Relationships xmlns="http://schemas.openxmlformats.org/package/2006/relationships"><Relationship Id="rId2" Type="http://schemas.openxmlformats.org/officeDocument/2006/relationships/hyperlink" Target="https://laukaa.oncloudos.com/kokous/2026349-18-41256.PDF"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peda.net/laukaa/pops/7.-oppimisen-ja-koulunkaynnin-tuki/7.4.oppilaskohtaiset-tukitoimet/ohjeet-kuulemisen-toteuttamiseen-1.9.2026/huoltajien-kuuleminen-syksy-2026-ohjeet-kouluille.docx" TargetMode="External"/><Relationship Id="rId2" Type="http://schemas.openxmlformats.org/officeDocument/2006/relationships/hyperlink" Target="https://peda.net/laukaa/pops/7.-oppimisen-ja-koulunkaynnin-tuki/7.4.oppilaskohtaiset-tukitoimet/kunnan-ops-sisalto"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EEA316E6-28E7-115C-AB9C-CE38D9F02927}"/>
              </a:ext>
            </a:extLst>
          </p:cNvPr>
          <p:cNvSpPr>
            <a:spLocks noGrp="1"/>
          </p:cNvSpPr>
          <p:nvPr>
            <p:ph type="title"/>
          </p:nvPr>
        </p:nvSpPr>
        <p:spPr/>
        <p:txBody>
          <a:bodyPr>
            <a:normAutofit fontScale="90000"/>
          </a:bodyPr>
          <a:lstStyle/>
          <a:p>
            <a:pPr algn="l"/>
            <a:r>
              <a:rPr lang="fi-FI" dirty="0"/>
              <a:t>Hallintopäätös ja hallintolain mukainen kuuleminen    </a:t>
            </a:r>
            <a:r>
              <a:rPr lang="fi-FI" sz="3200" dirty="0"/>
              <a:t>erityisopettajien palaveri </a:t>
            </a:r>
            <a:r>
              <a:rPr lang="fi-FI" sz="3600" dirty="0"/>
              <a:t>EH 22.9.2026</a:t>
            </a:r>
            <a:br>
              <a:rPr lang="fi-FI" dirty="0"/>
            </a:br>
            <a:endParaRPr lang="fi-FI" sz="4000" dirty="0"/>
          </a:p>
        </p:txBody>
      </p:sp>
      <p:sp>
        <p:nvSpPr>
          <p:cNvPr id="5" name="Tekstin paikkamerkki 4">
            <a:extLst>
              <a:ext uri="{FF2B5EF4-FFF2-40B4-BE49-F238E27FC236}">
                <a16:creationId xmlns:a16="http://schemas.microsoft.com/office/drawing/2014/main" id="{5A16126B-7053-43F2-E621-769E0BF082D4}"/>
              </a:ext>
            </a:extLst>
          </p:cNvPr>
          <p:cNvSpPr>
            <a:spLocks noGrp="1"/>
          </p:cNvSpPr>
          <p:nvPr>
            <p:ph type="body" sz="quarter" idx="15"/>
          </p:nvPr>
        </p:nvSpPr>
        <p:spPr/>
        <p:txBody>
          <a:bodyPr>
            <a:normAutofit fontScale="77500" lnSpcReduction="20000"/>
          </a:bodyPr>
          <a:lstStyle/>
          <a:p>
            <a:r>
              <a:rPr lang="fi-FI" dirty="0"/>
              <a:t>- oppilaskohtaiset tukitoimet (</a:t>
            </a:r>
            <a:r>
              <a:rPr lang="fi-FI" dirty="0" err="1"/>
              <a:t>Pol</a:t>
            </a:r>
            <a:r>
              <a:rPr lang="fi-FI" dirty="0"/>
              <a:t> § 20 c)</a:t>
            </a:r>
            <a:br>
              <a:rPr lang="fi-FI" dirty="0"/>
            </a:br>
            <a:r>
              <a:rPr lang="fi-FI" dirty="0"/>
              <a:t>- opetussuunnitelman tavoitteista ja oppimäärästä poikkeaminen (</a:t>
            </a:r>
            <a:r>
              <a:rPr lang="fi-FI" dirty="0" err="1"/>
              <a:t>Pol</a:t>
            </a:r>
            <a:r>
              <a:rPr lang="fi-FI" dirty="0"/>
              <a:t> § 20 h)</a:t>
            </a:r>
            <a:br>
              <a:rPr lang="fi-FI" dirty="0"/>
            </a:br>
            <a:r>
              <a:rPr lang="fi-FI" dirty="0"/>
              <a:t>- opetuksen järjestäminen oppilaalle jolla on oppimiskykyyn vaikuttava vamma, sairaus tai toimintakyvyn rajoite (</a:t>
            </a:r>
            <a:r>
              <a:rPr lang="fi-FI" dirty="0" err="1"/>
              <a:t>Pol</a:t>
            </a:r>
            <a:r>
              <a:rPr lang="fi-FI" dirty="0"/>
              <a:t> § 20 i)</a:t>
            </a:r>
          </a:p>
        </p:txBody>
      </p:sp>
    </p:spTree>
    <p:extLst>
      <p:ext uri="{BB962C8B-B14F-4D97-AF65-F5344CB8AC3E}">
        <p14:creationId xmlns:p14="http://schemas.microsoft.com/office/powerpoint/2010/main" val="1676669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Taustalla vaikuttava lainsäädäntö</a:t>
            </a:r>
          </a:p>
        </p:txBody>
      </p:sp>
      <p:sp>
        <p:nvSpPr>
          <p:cNvPr id="3" name="Sisällön paikkamerkki 2"/>
          <p:cNvSpPr>
            <a:spLocks noGrp="1"/>
          </p:cNvSpPr>
          <p:nvPr>
            <p:ph idx="1"/>
          </p:nvPr>
        </p:nvSpPr>
        <p:spPr/>
        <p:txBody>
          <a:bodyPr/>
          <a:lstStyle/>
          <a:p>
            <a:r>
              <a:rPr lang="fi-FI" b="1" dirty="0"/>
              <a:t>Perustuslaki § 2</a:t>
            </a:r>
            <a:r>
              <a:rPr lang="fi-FI" dirty="0"/>
              <a:t>: Julkisen vallan käytön tulee perustua lakiin. Kaikessa julkisessa toiminnassa on noudatettava tarkoin lakia.</a:t>
            </a:r>
          </a:p>
          <a:p>
            <a:r>
              <a:rPr lang="fi-FI" b="1" dirty="0"/>
              <a:t>Perustuslaki § 21: </a:t>
            </a:r>
            <a:r>
              <a:rPr lang="fi-FI" dirty="0"/>
              <a:t>Oikeusturva. Jokaisella </a:t>
            </a:r>
            <a:r>
              <a:rPr lang="fi-FI" b="1" dirty="0"/>
              <a:t>oikeus tulla kuulluksi, saada perusteltu päätös ja hakea muutosta </a:t>
            </a:r>
            <a:r>
              <a:rPr lang="fi-FI" dirty="0"/>
              <a:t>samoin kuin muut oikeudenmukaisen oikeudenkäynnin ja hyvän hallinnon takeet turvataan lailla.</a:t>
            </a:r>
          </a:p>
          <a:p>
            <a:r>
              <a:rPr lang="fi-FI" b="1" dirty="0"/>
              <a:t>Hallintolaki </a:t>
            </a:r>
            <a:r>
              <a:rPr lang="fi-FI" dirty="0"/>
              <a:t>11 §, 34 §, 35 § ja 36 §</a:t>
            </a:r>
          </a:p>
          <a:p>
            <a:r>
              <a:rPr lang="fi-FI" b="1" dirty="0"/>
              <a:t>Kuntalaki: </a:t>
            </a:r>
            <a:r>
              <a:rPr lang="fi-FI" dirty="0"/>
              <a:t>Kenelle päätösvalta on delegoitu hallintosäännössä. Laukaan kunnan hallintosääntö 1.10.2026 alkaen: </a:t>
            </a:r>
            <a:r>
              <a:rPr lang="fi-FI" dirty="0">
                <a:hlinkClick r:id="rId2"/>
              </a:rPr>
              <a:t>LAUKAAN KUNNAN HALLINTOSÄÄNTÖ</a:t>
            </a:r>
            <a:r>
              <a:rPr lang="fi-FI" dirty="0"/>
              <a:t>.</a:t>
            </a:r>
          </a:p>
          <a:p>
            <a:r>
              <a:rPr lang="fi-FI" b="1" dirty="0"/>
              <a:t>Perusopetuslaki </a:t>
            </a:r>
            <a:r>
              <a:rPr lang="fi-FI" dirty="0"/>
              <a:t>§ 20</a:t>
            </a:r>
          </a:p>
          <a:p>
            <a:r>
              <a:rPr lang="fi-FI" b="1" dirty="0"/>
              <a:t>Oppivelvollisuuslaki </a:t>
            </a:r>
            <a:r>
              <a:rPr lang="fi-FI" dirty="0"/>
              <a:t>§ 2 (varhennettu oppivelvollisuus)</a:t>
            </a:r>
          </a:p>
        </p:txBody>
      </p:sp>
    </p:spTree>
    <p:extLst>
      <p:ext uri="{BB962C8B-B14F-4D97-AF65-F5344CB8AC3E}">
        <p14:creationId xmlns:p14="http://schemas.microsoft.com/office/powerpoint/2010/main" val="901648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7873198-3017-417F-955D-3A4BA1277B49}"/>
              </a:ext>
            </a:extLst>
          </p:cNvPr>
          <p:cNvSpPr>
            <a:spLocks noGrp="1"/>
          </p:cNvSpPr>
          <p:nvPr>
            <p:ph type="title"/>
          </p:nvPr>
        </p:nvSpPr>
        <p:spPr/>
        <p:txBody>
          <a:bodyPr/>
          <a:lstStyle/>
          <a:p>
            <a:r>
              <a:rPr lang="fi-FI" dirty="0"/>
              <a:t>Miksi tulee tehdä hallintopäätös?</a:t>
            </a:r>
          </a:p>
        </p:txBody>
      </p:sp>
      <p:sp>
        <p:nvSpPr>
          <p:cNvPr id="3" name="Sisällön paikkamerkki 2">
            <a:extLst>
              <a:ext uri="{FF2B5EF4-FFF2-40B4-BE49-F238E27FC236}">
                <a16:creationId xmlns:a16="http://schemas.microsoft.com/office/drawing/2014/main" id="{AE6D5640-A277-4EB5-B75C-9B5249E06FE5}"/>
              </a:ext>
            </a:extLst>
          </p:cNvPr>
          <p:cNvSpPr>
            <a:spLocks noGrp="1"/>
          </p:cNvSpPr>
          <p:nvPr>
            <p:ph idx="1"/>
          </p:nvPr>
        </p:nvSpPr>
        <p:spPr>
          <a:xfrm>
            <a:off x="1675964" y="3651250"/>
            <a:ext cx="21025723" cy="8702676"/>
          </a:xfrm>
        </p:spPr>
        <p:txBody>
          <a:bodyPr>
            <a:normAutofit/>
          </a:bodyPr>
          <a:lstStyle/>
          <a:p>
            <a:pPr>
              <a:buFont typeface="Wingdings" panose="05000000000000000000" pitchFamily="2" charset="2"/>
              <a:buChar char="v"/>
            </a:pPr>
            <a:r>
              <a:rPr lang="fi-FI" sz="6000" dirty="0"/>
              <a:t>Päätöksellä osoitetaan asianosaiselle se, miten ja miksi ratkaisuun on päädytty sekä, että hänen oikeusturvansa toteutuu. Päätös on aina perusteltava.</a:t>
            </a:r>
          </a:p>
          <a:p>
            <a:pPr marL="0" indent="0">
              <a:buNone/>
            </a:pPr>
            <a:endParaRPr lang="fi-FI" sz="6000" dirty="0"/>
          </a:p>
          <a:p>
            <a:pPr>
              <a:buFont typeface="Wingdings" panose="05000000000000000000" pitchFamily="2" charset="2"/>
              <a:buChar char="v"/>
            </a:pPr>
            <a:r>
              <a:rPr lang="fi-FI" sz="6000" b="1" dirty="0"/>
              <a:t>Hallintopäätös mahdollistaa muutoksenhaun</a:t>
            </a:r>
          </a:p>
          <a:p>
            <a:pPr marL="0" indent="0">
              <a:buNone/>
            </a:pPr>
            <a:r>
              <a:rPr lang="fi-FI" sz="6000" dirty="0"/>
              <a:t>– Oikaisuvaatimus (tai valitus)</a:t>
            </a:r>
          </a:p>
        </p:txBody>
      </p:sp>
    </p:spTree>
    <p:extLst>
      <p:ext uri="{BB962C8B-B14F-4D97-AF65-F5344CB8AC3E}">
        <p14:creationId xmlns:p14="http://schemas.microsoft.com/office/powerpoint/2010/main" val="3709152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1ED5BD2-DD1E-4167-ABB8-12DD682B1552}"/>
              </a:ext>
            </a:extLst>
          </p:cNvPr>
          <p:cNvSpPr>
            <a:spLocks noGrp="1"/>
          </p:cNvSpPr>
          <p:nvPr>
            <p:ph type="title"/>
          </p:nvPr>
        </p:nvSpPr>
        <p:spPr/>
        <p:txBody>
          <a:bodyPr/>
          <a:lstStyle/>
          <a:p>
            <a:r>
              <a:rPr lang="fi-FI" dirty="0"/>
              <a:t>LAPSEN / OPPILAAN JA HUOLTAJAN OSALLISTAMINEN: Ei ole hallintolain mukainen kuuleminen.</a:t>
            </a:r>
          </a:p>
        </p:txBody>
      </p:sp>
      <p:sp>
        <p:nvSpPr>
          <p:cNvPr id="3" name="Sisällön paikkamerkki 2">
            <a:extLst>
              <a:ext uri="{FF2B5EF4-FFF2-40B4-BE49-F238E27FC236}">
                <a16:creationId xmlns:a16="http://schemas.microsoft.com/office/drawing/2014/main" id="{6CFD4079-B29F-4A8C-8D54-6119FE533A2D}"/>
              </a:ext>
            </a:extLst>
          </p:cNvPr>
          <p:cNvSpPr>
            <a:spLocks noGrp="1"/>
          </p:cNvSpPr>
          <p:nvPr>
            <p:ph idx="1"/>
          </p:nvPr>
        </p:nvSpPr>
        <p:spPr/>
        <p:txBody>
          <a:bodyPr/>
          <a:lstStyle/>
          <a:p>
            <a:pPr marL="0" indent="0">
              <a:buNone/>
            </a:pPr>
            <a:endParaRPr lang="fi-FI" dirty="0"/>
          </a:p>
          <a:p>
            <a:pPr>
              <a:buFont typeface="Wingdings" panose="05000000000000000000" pitchFamily="2" charset="2"/>
              <a:buChar char="v"/>
            </a:pPr>
            <a:r>
              <a:rPr lang="fi-FI" sz="4800" dirty="0"/>
              <a:t>Lapsella/oppilaalla ja huoltajalla tulee olla mahdollisuus osallistua tuen tarpeen arviointiin ja tuen suunnitelman laatimiseen, mutta tämä ei vastaa hallintolain mukaista huoltajien kuulemista. (Wilman kohta 2.5)</a:t>
            </a:r>
          </a:p>
          <a:p>
            <a:pPr marL="0" indent="0">
              <a:buNone/>
            </a:pPr>
            <a:endParaRPr lang="fi-FI" sz="4800" dirty="0"/>
          </a:p>
          <a:p>
            <a:pPr>
              <a:buFont typeface="Wingdings" panose="05000000000000000000" pitchFamily="2" charset="2"/>
              <a:buChar char="v"/>
            </a:pPr>
            <a:r>
              <a:rPr lang="fi-FI" dirty="0"/>
              <a:t>Hallintolain mukainen kuuleminen tehdään sen jälkeen, kun tuen suunnitelma on valmis, ja huoltajilla on ollut mahdollisuus </a:t>
            </a:r>
            <a:r>
              <a:rPr lang="fi-FI" b="1" u="sng" dirty="0"/>
              <a:t>rauhassa</a:t>
            </a:r>
            <a:r>
              <a:rPr lang="fi-FI" dirty="0"/>
              <a:t> tutustua siihen: Päätöksen sisältö on käytännössä sama kuin mitä tuen suunnitelman kohtaan 3.2 kirjataan.</a:t>
            </a:r>
          </a:p>
          <a:p>
            <a:pPr marL="0" indent="0">
              <a:buNone/>
            </a:pPr>
            <a:endParaRPr lang="fi-FI" dirty="0"/>
          </a:p>
          <a:p>
            <a:pPr>
              <a:buFont typeface="Wingdings" panose="05000000000000000000" pitchFamily="2" charset="2"/>
              <a:buChar char="v"/>
            </a:pPr>
            <a:r>
              <a:rPr lang="fi-FI" dirty="0">
                <a:solidFill>
                  <a:srgbClr val="1698BD"/>
                </a:solidFill>
                <a:hlinkClick r:id="rId2">
                  <a:extLst>
                    <a:ext uri="{A12FA001-AC4F-418D-AE19-62706E023703}">
                      <ahyp:hlinkClr xmlns:ahyp="http://schemas.microsoft.com/office/drawing/2018/hyperlinkcolor" val="tx"/>
                    </a:ext>
                  </a:extLst>
                </a:hlinkClick>
              </a:rPr>
              <a:t>Kunnan OPS-sisältö</a:t>
            </a:r>
            <a:r>
              <a:rPr lang="fi-FI" dirty="0"/>
              <a:t> liittyen kuulemiseen, ja </a:t>
            </a:r>
            <a:r>
              <a:rPr lang="fi-FI" dirty="0">
                <a:hlinkClick r:id="rId3"/>
              </a:rPr>
              <a:t>ohjeistus kouluille 1.9.2026</a:t>
            </a:r>
            <a:r>
              <a:rPr lang="fi-FI" dirty="0"/>
              <a:t>: Lue tarkasti.</a:t>
            </a:r>
          </a:p>
          <a:p>
            <a:pPr marL="0" indent="0">
              <a:buNone/>
            </a:pPr>
            <a:endParaRPr lang="fi-FI" dirty="0"/>
          </a:p>
        </p:txBody>
      </p:sp>
    </p:spTree>
    <p:extLst>
      <p:ext uri="{BB962C8B-B14F-4D97-AF65-F5344CB8AC3E}">
        <p14:creationId xmlns:p14="http://schemas.microsoft.com/office/powerpoint/2010/main" val="2348545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0DD08A3-022F-4A1E-AD8C-C0069519E484}"/>
              </a:ext>
            </a:extLst>
          </p:cNvPr>
          <p:cNvSpPr>
            <a:spLocks noGrp="1"/>
          </p:cNvSpPr>
          <p:nvPr>
            <p:ph type="title"/>
          </p:nvPr>
        </p:nvSpPr>
        <p:spPr/>
        <p:txBody>
          <a:bodyPr/>
          <a:lstStyle/>
          <a:p>
            <a:r>
              <a:rPr lang="fi-FI" dirty="0"/>
              <a:t>HALLINTOLAIN MUKAINEN KUULEMINEN</a:t>
            </a:r>
          </a:p>
        </p:txBody>
      </p:sp>
      <p:sp>
        <p:nvSpPr>
          <p:cNvPr id="3" name="Sisällön paikkamerkki 2">
            <a:extLst>
              <a:ext uri="{FF2B5EF4-FFF2-40B4-BE49-F238E27FC236}">
                <a16:creationId xmlns:a16="http://schemas.microsoft.com/office/drawing/2014/main" id="{A749072D-7F4E-4560-BAFE-E729B8FEA8CF}"/>
              </a:ext>
            </a:extLst>
          </p:cNvPr>
          <p:cNvSpPr>
            <a:spLocks noGrp="1"/>
          </p:cNvSpPr>
          <p:nvPr>
            <p:ph idx="1"/>
          </p:nvPr>
        </p:nvSpPr>
        <p:spPr/>
        <p:txBody>
          <a:bodyPr>
            <a:normAutofit/>
          </a:bodyPr>
          <a:lstStyle/>
          <a:p>
            <a:pPr>
              <a:buFont typeface="Wingdings" panose="05000000000000000000" pitchFamily="2" charset="2"/>
              <a:buChar char="v"/>
            </a:pPr>
            <a:r>
              <a:rPr lang="fi-FI" sz="6000" dirty="0"/>
              <a:t>Kutsu huoltajien kuulemiseen vähintään viikkoa (mieluiten kahta) ennen: Kuuleminen voi olla fyysinen palaveri, </a:t>
            </a:r>
            <a:r>
              <a:rPr lang="fi-FI" sz="6000" dirty="0" err="1"/>
              <a:t>Teams</a:t>
            </a:r>
            <a:r>
              <a:rPr lang="fi-FI" sz="6000" dirty="0"/>
              <a:t>-palaveri, puhelinsoitto tai kirjallisesti suoritettu kuuleminen (</a:t>
            </a:r>
            <a:r>
              <a:rPr lang="fi-FI" sz="6000" dirty="0" err="1"/>
              <a:t>Wilmaviesti</a:t>
            </a:r>
            <a:r>
              <a:rPr lang="fi-FI" sz="6000" dirty="0"/>
              <a:t>). Kuulemisen kirjaaminen</a:t>
            </a:r>
          </a:p>
          <a:p>
            <a:pPr lvl="1">
              <a:buFont typeface="Courier New" panose="02070309020205020404" pitchFamily="49" charset="0"/>
              <a:buChar char="o"/>
            </a:pPr>
            <a:r>
              <a:rPr lang="fi-FI" sz="5200" dirty="0"/>
              <a:t> Oppilaskohtaiseen tukeen siirtäminen, tuen tarkistaminen: Wilman tuen suunnitelma kohta 3.3</a:t>
            </a:r>
          </a:p>
          <a:p>
            <a:pPr lvl="1">
              <a:buFont typeface="Courier New" panose="02070309020205020404" pitchFamily="49" charset="0"/>
              <a:buChar char="o"/>
            </a:pPr>
            <a:r>
              <a:rPr lang="fi-FI" sz="5200" dirty="0"/>
              <a:t> Jos kyseessä on oppilaskohtaisen tuen lopettaminen: Wilman tuen suunnitelman arviointi, kohta 4</a:t>
            </a:r>
          </a:p>
          <a:p>
            <a:pPr marL="914217" lvl="1" indent="0">
              <a:buNone/>
            </a:pPr>
            <a:endParaRPr lang="fi-FI" sz="5400" dirty="0"/>
          </a:p>
          <a:p>
            <a:pPr lvl="1">
              <a:buFont typeface="Courier New" panose="02070309020205020404" pitchFamily="49" charset="0"/>
              <a:buChar char="o"/>
            </a:pPr>
            <a:endParaRPr lang="fi-FI" sz="5200" dirty="0"/>
          </a:p>
        </p:txBody>
      </p:sp>
    </p:spTree>
    <p:extLst>
      <p:ext uri="{BB962C8B-B14F-4D97-AF65-F5344CB8AC3E}">
        <p14:creationId xmlns:p14="http://schemas.microsoft.com/office/powerpoint/2010/main" val="1270243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235A033-4091-4AE2-A2A9-2BE1D4CC86A9}"/>
              </a:ext>
            </a:extLst>
          </p:cNvPr>
          <p:cNvSpPr>
            <a:spLocks noGrp="1"/>
          </p:cNvSpPr>
          <p:nvPr>
            <p:ph type="title"/>
          </p:nvPr>
        </p:nvSpPr>
        <p:spPr/>
        <p:txBody>
          <a:bodyPr/>
          <a:lstStyle/>
          <a:p>
            <a:r>
              <a:rPr lang="fi-FI" dirty="0"/>
              <a:t>HALLINTOLAIN MUKAINEN KUULEMINEN</a:t>
            </a:r>
          </a:p>
        </p:txBody>
      </p:sp>
      <p:sp>
        <p:nvSpPr>
          <p:cNvPr id="3" name="Sisällön paikkamerkki 2">
            <a:extLst>
              <a:ext uri="{FF2B5EF4-FFF2-40B4-BE49-F238E27FC236}">
                <a16:creationId xmlns:a16="http://schemas.microsoft.com/office/drawing/2014/main" id="{6A021798-40A4-415D-AB2A-FDCF5BB7D064}"/>
              </a:ext>
            </a:extLst>
          </p:cNvPr>
          <p:cNvSpPr>
            <a:spLocks noGrp="1"/>
          </p:cNvSpPr>
          <p:nvPr>
            <p:ph idx="1"/>
          </p:nvPr>
        </p:nvSpPr>
        <p:spPr/>
        <p:txBody>
          <a:bodyPr/>
          <a:lstStyle/>
          <a:p>
            <a:pPr>
              <a:buFont typeface="Wingdings" panose="05000000000000000000" pitchFamily="2" charset="2"/>
              <a:buChar char="v"/>
            </a:pPr>
            <a:r>
              <a:rPr lang="fi-FI" dirty="0"/>
              <a:t>Laukaan kunnan perusopetuksen linjauksen mukaan huoltajalla on kaksi viikkoa aikaa toimittaa kirjallinen kannanotto: Tämä tarkoittaa </a:t>
            </a:r>
            <a:r>
              <a:rPr lang="fi-FI" i="1" dirty="0"/>
              <a:t>maksimissaan</a:t>
            </a:r>
            <a:r>
              <a:rPr lang="fi-FI" dirty="0"/>
              <a:t> 2 viikkoa.</a:t>
            </a:r>
          </a:p>
          <a:p>
            <a:pPr lvl="1"/>
            <a:r>
              <a:rPr lang="fi-FI" dirty="0"/>
              <a:t> Hallintolain mukaisen kuulemisen päivämäärä on se päivä jolloin huoltajat ovat antaneet kannanottonsa. Jos huoltaja ei käytä kuulemisoikeuttaan, päätös voidaan tehdä sen jälkeen, kun kahden viikon kuulemisaika on täyttynyt. Huoltajille selvitetään, että kuulemisoikeuden käyttämättä jättäminen ei estä päätöksentekoa.</a:t>
            </a:r>
          </a:p>
          <a:p>
            <a:pPr>
              <a:buFont typeface="Wingdings" panose="05000000000000000000" pitchFamily="2" charset="2"/>
              <a:buChar char="v"/>
            </a:pPr>
            <a:r>
              <a:rPr lang="fi-FI" dirty="0"/>
              <a:t>Molemmille huoltajille tulee yrittää tarjota mahdollisuus käyttää kuulemisoikeutta</a:t>
            </a:r>
          </a:p>
          <a:p>
            <a:pPr lvl="1">
              <a:buFont typeface="Courier New" panose="02070309020205020404" pitchFamily="49" charset="0"/>
              <a:buChar char="o"/>
            </a:pPr>
            <a:r>
              <a:rPr lang="fi-FI" dirty="0"/>
              <a:t>Tulee varmistaa, onko lapsen huoltajilla yhteishuoltajuus vai yksinhuoltajuus</a:t>
            </a:r>
          </a:p>
          <a:p>
            <a:pPr lvl="1">
              <a:buFont typeface="Courier New" panose="02070309020205020404" pitchFamily="49" charset="0"/>
              <a:buChar char="o"/>
            </a:pPr>
            <a:r>
              <a:rPr lang="fi-FI" dirty="0"/>
              <a:t>Jos huoltaja ilmoittaa olevansa yksinhuoltaja, häneltä voi pyytää näytille asiasta tehdyn dokumentin: lastensuojeluviranomaisen vahvistama sopimus tai käräjäoikeuden päätös. Tarvittaessa Eva voi tarkistaa asian </a:t>
            </a:r>
            <a:r>
              <a:rPr lang="fi-FI" dirty="0" err="1"/>
              <a:t>Vtj:stä</a:t>
            </a:r>
            <a:r>
              <a:rPr lang="fi-FI" dirty="0"/>
              <a:t>.</a:t>
            </a:r>
          </a:p>
        </p:txBody>
      </p:sp>
    </p:spTree>
    <p:extLst>
      <p:ext uri="{BB962C8B-B14F-4D97-AF65-F5344CB8AC3E}">
        <p14:creationId xmlns:p14="http://schemas.microsoft.com/office/powerpoint/2010/main" val="3084599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55E6680-23A5-46B1-A443-7853538BFA87}"/>
              </a:ext>
            </a:extLst>
          </p:cNvPr>
          <p:cNvSpPr>
            <a:spLocks noGrp="1"/>
          </p:cNvSpPr>
          <p:nvPr>
            <p:ph type="title"/>
          </p:nvPr>
        </p:nvSpPr>
        <p:spPr/>
        <p:txBody>
          <a:bodyPr/>
          <a:lstStyle/>
          <a:p>
            <a:r>
              <a:rPr lang="fi-FI" dirty="0"/>
              <a:t>TAPA 1: Suullinen kuuleminen ja mahdollisuus täydentää kirjallisesti</a:t>
            </a:r>
          </a:p>
        </p:txBody>
      </p:sp>
      <p:sp>
        <p:nvSpPr>
          <p:cNvPr id="3" name="Sisällön paikkamerkki 2">
            <a:extLst>
              <a:ext uri="{FF2B5EF4-FFF2-40B4-BE49-F238E27FC236}">
                <a16:creationId xmlns:a16="http://schemas.microsoft.com/office/drawing/2014/main" id="{51DE5985-2253-429E-AB13-31AD2FAE33A4}"/>
              </a:ext>
            </a:extLst>
          </p:cNvPr>
          <p:cNvSpPr>
            <a:spLocks noGrp="1"/>
          </p:cNvSpPr>
          <p:nvPr>
            <p:ph idx="1"/>
          </p:nvPr>
        </p:nvSpPr>
        <p:spPr/>
        <p:txBody>
          <a:bodyPr>
            <a:normAutofit/>
          </a:bodyPr>
          <a:lstStyle/>
          <a:p>
            <a:r>
              <a:rPr lang="fi-FI" sz="3600" dirty="0"/>
              <a:t>Kutsu palaveriin Wilman kautta, 1-2 viikkoa ennen palaveria:</a:t>
            </a:r>
          </a:p>
          <a:p>
            <a:endParaRPr lang="fi-FI" sz="3600" dirty="0"/>
          </a:p>
          <a:p>
            <a:pPr marL="0" indent="0">
              <a:buNone/>
            </a:pPr>
            <a:endParaRPr lang="fi-FI" dirty="0"/>
          </a:p>
          <a:p>
            <a:pPr marL="0" indent="0">
              <a:buNone/>
            </a:pPr>
            <a:endParaRPr lang="fi-FI" dirty="0"/>
          </a:p>
          <a:p>
            <a:pPr marL="0" indent="0">
              <a:buNone/>
            </a:pPr>
            <a:endParaRPr lang="fi-FI" dirty="0"/>
          </a:p>
          <a:p>
            <a:r>
              <a:rPr lang="fi-FI" dirty="0"/>
              <a:t>Tuen suunnitelman kohtaan 2.5 kirjataan huoltajien ja oppilaan palaverissa suullisesti antamat näkemykset tuen tarpeesta </a:t>
            </a:r>
          </a:p>
          <a:p>
            <a:r>
              <a:rPr lang="fi-FI" dirty="0"/>
              <a:t>Huoltajien kuuleminen: Suunnitelman kohta 3.3 kirjataan huoltajien kannanotot palaverissa sekä mahdollinen kirjallinen vapaamuotoinen kannanotto, jonka he lähettävät palaverin jälkeen </a:t>
            </a:r>
            <a:r>
              <a:rPr lang="fi-FI" dirty="0" err="1"/>
              <a:t>Wilmaviestinä</a:t>
            </a:r>
            <a:r>
              <a:rPr lang="fi-FI" dirty="0"/>
              <a:t>. </a:t>
            </a:r>
          </a:p>
        </p:txBody>
      </p:sp>
      <p:pic>
        <p:nvPicPr>
          <p:cNvPr id="4" name="Kuva 3">
            <a:extLst>
              <a:ext uri="{FF2B5EF4-FFF2-40B4-BE49-F238E27FC236}">
                <a16:creationId xmlns:a16="http://schemas.microsoft.com/office/drawing/2014/main" id="{C568C9F6-CB53-41C8-8E23-0D81B3B8865B}"/>
              </a:ext>
            </a:extLst>
          </p:cNvPr>
          <p:cNvPicPr>
            <a:picLocks noChangeAspect="1"/>
          </p:cNvPicPr>
          <p:nvPr/>
        </p:nvPicPr>
        <p:blipFill>
          <a:blip r:embed="rId2"/>
          <a:stretch>
            <a:fillRect/>
          </a:stretch>
        </p:blipFill>
        <p:spPr>
          <a:xfrm>
            <a:off x="4066160" y="4416468"/>
            <a:ext cx="12976699" cy="3586120"/>
          </a:xfrm>
          <a:prstGeom prst="rect">
            <a:avLst/>
          </a:prstGeom>
        </p:spPr>
      </p:pic>
    </p:spTree>
    <p:extLst>
      <p:ext uri="{BB962C8B-B14F-4D97-AF65-F5344CB8AC3E}">
        <p14:creationId xmlns:p14="http://schemas.microsoft.com/office/powerpoint/2010/main" val="88384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46D7153-CB6B-4FA3-B06E-0698038C9D21}"/>
              </a:ext>
            </a:extLst>
          </p:cNvPr>
          <p:cNvSpPr>
            <a:spLocks noGrp="1"/>
          </p:cNvSpPr>
          <p:nvPr>
            <p:ph type="title"/>
          </p:nvPr>
        </p:nvSpPr>
        <p:spPr/>
        <p:txBody>
          <a:bodyPr/>
          <a:lstStyle/>
          <a:p>
            <a:r>
              <a:rPr lang="fi-FI" dirty="0"/>
              <a:t>TAPA 2: Kirjallinen kuuleminen</a:t>
            </a:r>
          </a:p>
        </p:txBody>
      </p:sp>
      <p:sp>
        <p:nvSpPr>
          <p:cNvPr id="6" name="Sisällön paikkamerkki 5">
            <a:extLst>
              <a:ext uri="{FF2B5EF4-FFF2-40B4-BE49-F238E27FC236}">
                <a16:creationId xmlns:a16="http://schemas.microsoft.com/office/drawing/2014/main" id="{A7670826-B2A7-451C-A5E0-F4C58FF48A23}"/>
              </a:ext>
            </a:extLst>
          </p:cNvPr>
          <p:cNvSpPr>
            <a:spLocks noGrp="1"/>
          </p:cNvSpPr>
          <p:nvPr>
            <p:ph idx="1"/>
          </p:nvPr>
        </p:nvSpPr>
        <p:spPr/>
        <p:txBody>
          <a:bodyPr/>
          <a:lstStyle/>
          <a:p>
            <a:r>
              <a:rPr lang="fi-FI" dirty="0"/>
              <a:t>Pyydetään huoltajan ja lapsen/oppilaan näkemykset tuen tarpeesta ja kirjataan tämä päivämäärä Wilman lomakkeen kohtaan 2.5: Päivämäärä aiempi kuin kuulemisen päivämäärä (kohta 3.3)</a:t>
            </a:r>
          </a:p>
          <a:p>
            <a:endParaRPr lang="fi-FI" dirty="0"/>
          </a:p>
          <a:p>
            <a:endParaRPr lang="fi-FI" dirty="0"/>
          </a:p>
        </p:txBody>
      </p:sp>
      <p:pic>
        <p:nvPicPr>
          <p:cNvPr id="8" name="Kuva 7">
            <a:extLst>
              <a:ext uri="{FF2B5EF4-FFF2-40B4-BE49-F238E27FC236}">
                <a16:creationId xmlns:a16="http://schemas.microsoft.com/office/drawing/2014/main" id="{27F811BC-2052-40F7-A74A-1A16FE22521D}"/>
              </a:ext>
            </a:extLst>
          </p:cNvPr>
          <p:cNvPicPr>
            <a:picLocks noChangeAspect="1"/>
          </p:cNvPicPr>
          <p:nvPr/>
        </p:nvPicPr>
        <p:blipFill>
          <a:blip r:embed="rId2"/>
          <a:stretch>
            <a:fillRect/>
          </a:stretch>
        </p:blipFill>
        <p:spPr>
          <a:xfrm>
            <a:off x="7996135" y="6079787"/>
            <a:ext cx="10629308" cy="6702358"/>
          </a:xfrm>
          <a:prstGeom prst="rect">
            <a:avLst/>
          </a:prstGeom>
        </p:spPr>
      </p:pic>
    </p:spTree>
    <p:extLst>
      <p:ext uri="{BB962C8B-B14F-4D97-AF65-F5344CB8AC3E}">
        <p14:creationId xmlns:p14="http://schemas.microsoft.com/office/powerpoint/2010/main" val="137812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6F9BD62-7DF8-43BB-96D4-539D768835AB}"/>
              </a:ext>
            </a:extLst>
          </p:cNvPr>
          <p:cNvSpPr>
            <a:spLocks noGrp="1"/>
          </p:cNvSpPr>
          <p:nvPr>
            <p:ph type="title"/>
          </p:nvPr>
        </p:nvSpPr>
        <p:spPr/>
        <p:txBody>
          <a:bodyPr/>
          <a:lstStyle/>
          <a:p>
            <a:r>
              <a:rPr lang="fi-FI" dirty="0"/>
              <a:t>TAPA 3:</a:t>
            </a:r>
          </a:p>
        </p:txBody>
      </p:sp>
      <p:sp>
        <p:nvSpPr>
          <p:cNvPr id="3" name="Sisällön paikkamerkki 2">
            <a:extLst>
              <a:ext uri="{FF2B5EF4-FFF2-40B4-BE49-F238E27FC236}">
                <a16:creationId xmlns:a16="http://schemas.microsoft.com/office/drawing/2014/main" id="{D11885D3-FA6C-499E-B800-F9EC6F77E635}"/>
              </a:ext>
            </a:extLst>
          </p:cNvPr>
          <p:cNvSpPr>
            <a:spLocks noGrp="1"/>
          </p:cNvSpPr>
          <p:nvPr>
            <p:ph idx="1"/>
          </p:nvPr>
        </p:nvSpPr>
        <p:spPr/>
        <p:txBody>
          <a:bodyPr/>
          <a:lstStyle/>
          <a:p>
            <a:pPr marL="0" indent="0">
              <a:buNone/>
            </a:pPr>
            <a:r>
              <a:rPr lang="fi-FI" dirty="0"/>
              <a:t>Kuinka sinä hoitaisit kuulemisen?</a:t>
            </a:r>
          </a:p>
        </p:txBody>
      </p:sp>
    </p:spTree>
    <p:extLst>
      <p:ext uri="{BB962C8B-B14F-4D97-AF65-F5344CB8AC3E}">
        <p14:creationId xmlns:p14="http://schemas.microsoft.com/office/powerpoint/2010/main" val="2974749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1FFE89C-1655-4505-A320-447E98B03B9B}"/>
              </a:ext>
            </a:extLst>
          </p:cNvPr>
          <p:cNvSpPr>
            <a:spLocks noGrp="1"/>
          </p:cNvSpPr>
          <p:nvPr>
            <p:ph type="title"/>
          </p:nvPr>
        </p:nvSpPr>
        <p:spPr/>
        <p:txBody>
          <a:bodyPr/>
          <a:lstStyle/>
          <a:p>
            <a:pPr algn="ctr"/>
            <a:r>
              <a:rPr lang="fi-FI" dirty="0"/>
              <a:t>Esimerkkejä kirjauksista Wilman lomakkeessa</a:t>
            </a:r>
          </a:p>
        </p:txBody>
      </p:sp>
      <p:sp>
        <p:nvSpPr>
          <p:cNvPr id="3" name="Sisällön paikkamerkki 2">
            <a:extLst>
              <a:ext uri="{FF2B5EF4-FFF2-40B4-BE49-F238E27FC236}">
                <a16:creationId xmlns:a16="http://schemas.microsoft.com/office/drawing/2014/main" id="{78B84908-80B4-48C3-8F96-98BAA21F8AB6}"/>
              </a:ext>
            </a:extLst>
          </p:cNvPr>
          <p:cNvSpPr>
            <a:spLocks noGrp="1"/>
          </p:cNvSpPr>
          <p:nvPr>
            <p:ph idx="1"/>
          </p:nvPr>
        </p:nvSpPr>
        <p:spPr/>
        <p:txBody>
          <a:bodyPr>
            <a:normAutofit fontScale="92500" lnSpcReduction="10000"/>
          </a:bodyPr>
          <a:lstStyle/>
          <a:p>
            <a:pPr marL="0" indent="0">
              <a:buNone/>
            </a:pPr>
            <a:r>
              <a:rPr lang="fi-FI" b="1" dirty="0"/>
              <a:t>3.3 Oppilaan ja huoltajan osallistuminen suunnitelman laatimiseen</a:t>
            </a:r>
          </a:p>
          <a:p>
            <a:pPr marL="0" indent="0">
              <a:buNone/>
            </a:pPr>
            <a:endParaRPr lang="fi-FI" b="1" dirty="0"/>
          </a:p>
          <a:p>
            <a:pPr marL="0" indent="0">
              <a:buNone/>
            </a:pPr>
            <a:r>
              <a:rPr lang="fi-FI" b="1" dirty="0"/>
              <a:t>Hallintolain mukaisen kuulemisen toteutus ja päivämäärä</a:t>
            </a:r>
          </a:p>
          <a:p>
            <a:pPr>
              <a:buFont typeface="Wingdings" panose="05000000000000000000" pitchFamily="2" charset="2"/>
              <a:buChar char="v"/>
            </a:pPr>
            <a:r>
              <a:rPr lang="fi-FI" i="1" u="sng" dirty="0"/>
              <a:t>Kirjaa selkeästi, onko kuuleminen toteutettu suullisesti vai kirjallisesti</a:t>
            </a:r>
          </a:p>
          <a:p>
            <a:pPr marL="0" indent="0">
              <a:buNone/>
            </a:pPr>
            <a:r>
              <a:rPr lang="fi-FI" dirty="0" err="1">
                <a:solidFill>
                  <a:srgbClr val="0070C0"/>
                </a:solidFill>
              </a:rPr>
              <a:t>Veo</a:t>
            </a:r>
            <a:r>
              <a:rPr lang="fi-FI" dirty="0">
                <a:solidFill>
                  <a:srgbClr val="0070C0"/>
                </a:solidFill>
              </a:rPr>
              <a:t> xx lähetti 24.8.2026 salatulla sähköpostilla huoltajille luettavaksi Lapsen tuen toteuttamista koskevan suunnitelman ja tekstiviestillä kutsun varhennetun esiopetuksen päätöstä sekä esiopetuksen lapsikohtaisen tuen päätöstä koskevaan kuulemiseen. Kuuleminen toteutettu puhelimitse 31.8.2026/palaverissa 31.8.2026/</a:t>
            </a:r>
            <a:r>
              <a:rPr lang="fi-FI" dirty="0" err="1">
                <a:solidFill>
                  <a:srgbClr val="0070C0"/>
                </a:solidFill>
              </a:rPr>
              <a:t>Teams</a:t>
            </a:r>
            <a:r>
              <a:rPr lang="fi-FI" dirty="0">
                <a:solidFill>
                  <a:srgbClr val="0070C0"/>
                </a:solidFill>
              </a:rPr>
              <a:t>-palaverissa 31.8.2026.</a:t>
            </a:r>
          </a:p>
          <a:p>
            <a:pPr marL="0" indent="0">
              <a:buNone/>
            </a:pPr>
            <a:r>
              <a:rPr lang="fi-FI" dirty="0">
                <a:solidFill>
                  <a:srgbClr val="C00000"/>
                </a:solidFill>
              </a:rPr>
              <a:t>Palaverista on ilmoitettu Wilmassa molemmille huoltajille 28.8.2026. Äidin kuuleminen toteutettiin suullisesti palaverissa 7.9.2026.</a:t>
            </a:r>
            <a:br>
              <a:rPr lang="fi-FI" dirty="0">
                <a:solidFill>
                  <a:srgbClr val="C00000"/>
                </a:solidFill>
              </a:rPr>
            </a:br>
            <a:r>
              <a:rPr lang="fi-FI" dirty="0">
                <a:solidFill>
                  <a:srgbClr val="C00000"/>
                </a:solidFill>
              </a:rPr>
              <a:t>Isälle on lähetetty Wilmassa kirjallinen kuuleminen 7.9.2026, ja hän antoi vastauksensa kirjallisesti 8.9.2026.</a:t>
            </a:r>
            <a:r>
              <a:rPr lang="fi-FI" i="1" dirty="0">
                <a:solidFill>
                  <a:srgbClr val="C00000"/>
                </a:solidFill>
              </a:rPr>
              <a:t> </a:t>
            </a:r>
            <a:r>
              <a:rPr lang="fi-FI" i="1" dirty="0">
                <a:solidFill>
                  <a:schemeClr val="tx2"/>
                </a:solidFill>
              </a:rPr>
              <a:t>(isä ei ollut tullut palaveriin; yhteishuoltajuus, asuvat eri osoitteissa).</a:t>
            </a:r>
          </a:p>
          <a:p>
            <a:pPr marL="0" indent="0">
              <a:buNone/>
            </a:pPr>
            <a:endParaRPr lang="fi-FI" i="1" dirty="0">
              <a:solidFill>
                <a:srgbClr val="C00000"/>
              </a:solidFill>
            </a:endParaRPr>
          </a:p>
        </p:txBody>
      </p:sp>
    </p:spTree>
    <p:extLst>
      <p:ext uri="{BB962C8B-B14F-4D97-AF65-F5344CB8AC3E}">
        <p14:creationId xmlns:p14="http://schemas.microsoft.com/office/powerpoint/2010/main" val="2226349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65C9F33-E86A-47A6-B746-480AA0F96FDB}"/>
              </a:ext>
            </a:extLst>
          </p:cNvPr>
          <p:cNvSpPr>
            <a:spLocks noGrp="1"/>
          </p:cNvSpPr>
          <p:nvPr>
            <p:ph type="title"/>
          </p:nvPr>
        </p:nvSpPr>
        <p:spPr/>
        <p:txBody>
          <a:bodyPr/>
          <a:lstStyle/>
          <a:p>
            <a:r>
              <a:rPr lang="fi-FI" dirty="0"/>
              <a:t>Esimerkkejä 3.3 (jatkuu)</a:t>
            </a:r>
          </a:p>
        </p:txBody>
      </p:sp>
      <p:sp>
        <p:nvSpPr>
          <p:cNvPr id="3" name="Sisällön paikkamerkki 2">
            <a:extLst>
              <a:ext uri="{FF2B5EF4-FFF2-40B4-BE49-F238E27FC236}">
                <a16:creationId xmlns:a16="http://schemas.microsoft.com/office/drawing/2014/main" id="{D2235C2D-4D9D-4ADA-B62F-B0C545AD0ACB}"/>
              </a:ext>
            </a:extLst>
          </p:cNvPr>
          <p:cNvSpPr>
            <a:spLocks noGrp="1"/>
          </p:cNvSpPr>
          <p:nvPr>
            <p:ph idx="1"/>
          </p:nvPr>
        </p:nvSpPr>
        <p:spPr/>
        <p:txBody>
          <a:bodyPr/>
          <a:lstStyle/>
          <a:p>
            <a:pPr marL="0" indent="0">
              <a:buNone/>
            </a:pPr>
            <a:r>
              <a:rPr lang="fi-FI" b="1" dirty="0"/>
              <a:t>Lapsen mielipide suunnitellusta tuesta</a:t>
            </a:r>
          </a:p>
          <a:p>
            <a:pPr marL="0" indent="0">
              <a:buNone/>
            </a:pPr>
            <a:endParaRPr lang="fi-FI" dirty="0"/>
          </a:p>
          <a:p>
            <a:pPr marL="0" indent="0">
              <a:buNone/>
            </a:pPr>
            <a:r>
              <a:rPr lang="fi-FI" dirty="0">
                <a:solidFill>
                  <a:srgbClr val="0070C0"/>
                </a:solidFill>
              </a:rPr>
              <a:t>Y näyttää suhtautuvan annettuun tukeen myönteisesti ja tukeutuu tarvittaessa avustajaan, joten on tulkittavissa, että y pitää suunniteltua tukea tarpeellisena. </a:t>
            </a:r>
            <a:r>
              <a:rPr lang="fi-FI" i="1" dirty="0">
                <a:solidFill>
                  <a:schemeClr val="tx2"/>
                </a:solidFill>
              </a:rPr>
              <a:t>(Lapsen mielipide-kohtaa ei voi jättää tyhjäksi: jos lapsella on niin suuri sairaus tai vamma, että se estää lapsen kuulemisen itse asiasta, se tulee kirjoittaa auki tähän kohtaan.)</a:t>
            </a:r>
          </a:p>
          <a:p>
            <a:pPr marL="0" indent="0">
              <a:buNone/>
            </a:pPr>
            <a:r>
              <a:rPr lang="fi-FI" dirty="0">
                <a:solidFill>
                  <a:srgbClr val="C00000"/>
                </a:solidFill>
              </a:rPr>
              <a:t>Kuulostaa hyvältä, että opiskelen jatkossa pienemmässä ryhmässä ja pääsen vanhan luokkani kanssa liikunnan, käsityön, ympäristöopin ja englannin tunneille. Minun mielestä on helpompi opiskella, kun on vähemmän oppilaita.</a:t>
            </a:r>
          </a:p>
          <a:p>
            <a:pPr marL="0" indent="0">
              <a:buNone/>
            </a:pPr>
            <a:endParaRPr lang="fi-FI" dirty="0">
              <a:solidFill>
                <a:srgbClr val="0070C0"/>
              </a:solidFill>
            </a:endParaRPr>
          </a:p>
          <a:p>
            <a:pPr marL="0" indent="0">
              <a:buNone/>
            </a:pPr>
            <a:endParaRPr lang="fi-FI" dirty="0">
              <a:solidFill>
                <a:srgbClr val="C00000"/>
              </a:solidFill>
            </a:endParaRPr>
          </a:p>
        </p:txBody>
      </p:sp>
    </p:spTree>
    <p:extLst>
      <p:ext uri="{BB962C8B-B14F-4D97-AF65-F5344CB8AC3E}">
        <p14:creationId xmlns:p14="http://schemas.microsoft.com/office/powerpoint/2010/main" val="2497043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0C86667-C8C2-43FE-97E8-D6DEEA3C934F}"/>
              </a:ext>
            </a:extLst>
          </p:cNvPr>
          <p:cNvSpPr>
            <a:spLocks noGrp="1"/>
          </p:cNvSpPr>
          <p:nvPr>
            <p:ph type="title"/>
          </p:nvPr>
        </p:nvSpPr>
        <p:spPr/>
        <p:txBody>
          <a:bodyPr/>
          <a:lstStyle/>
          <a:p>
            <a:r>
              <a:rPr lang="fi-FI" dirty="0"/>
              <a:t>Esimerkkejä 3.3</a:t>
            </a:r>
          </a:p>
        </p:txBody>
      </p:sp>
      <p:sp>
        <p:nvSpPr>
          <p:cNvPr id="3" name="Sisällön paikkamerkki 2">
            <a:extLst>
              <a:ext uri="{FF2B5EF4-FFF2-40B4-BE49-F238E27FC236}">
                <a16:creationId xmlns:a16="http://schemas.microsoft.com/office/drawing/2014/main" id="{585401A1-1A1F-422A-8830-2F36D74AA0EA}"/>
              </a:ext>
            </a:extLst>
          </p:cNvPr>
          <p:cNvSpPr>
            <a:spLocks noGrp="1"/>
          </p:cNvSpPr>
          <p:nvPr>
            <p:ph idx="1"/>
          </p:nvPr>
        </p:nvSpPr>
        <p:spPr/>
        <p:txBody>
          <a:bodyPr/>
          <a:lstStyle/>
          <a:p>
            <a:pPr marL="0" indent="0">
              <a:buNone/>
            </a:pPr>
            <a:r>
              <a:rPr lang="fi-FI" b="1" dirty="0"/>
              <a:t>Huoltajan näkemys suunnitellusta tuesta</a:t>
            </a:r>
          </a:p>
          <a:p>
            <a:pPr marL="0" indent="0">
              <a:buNone/>
            </a:pPr>
            <a:r>
              <a:rPr lang="fi-FI" dirty="0">
                <a:solidFill>
                  <a:srgbClr val="0070C0"/>
                </a:solidFill>
              </a:rPr>
              <a:t>Huoltajat laittoivat tekstiviestin 31.8.2026 </a:t>
            </a:r>
            <a:r>
              <a:rPr lang="fi-FI" dirty="0" err="1">
                <a:solidFill>
                  <a:srgbClr val="0070C0"/>
                </a:solidFill>
              </a:rPr>
              <a:t>veo</a:t>
            </a:r>
            <a:r>
              <a:rPr lang="fi-FI" dirty="0">
                <a:solidFill>
                  <a:srgbClr val="0070C0"/>
                </a:solidFill>
              </a:rPr>
              <a:t> xx:lle jossa ilmaisivat tutustuneensa y:n Lapsikohtaisen tuen toteuttamista koskevaan suunnitelmaan ja tunnistavat lapsensa tuen tarpeet kirjauksesta. Huoltajat näkevät suunnitellun tuen lapselle tarpeellisena ja puoltavat lapsikohtaisen tuen päätöksen sekä varhennetun esiopetuksen päätösten tekemistä.</a:t>
            </a:r>
          </a:p>
          <a:p>
            <a:pPr marL="0" indent="0">
              <a:buNone/>
            </a:pPr>
            <a:endParaRPr lang="fi-FI" dirty="0"/>
          </a:p>
          <a:p>
            <a:pPr marL="0" indent="0">
              <a:buNone/>
            </a:pPr>
            <a:r>
              <a:rPr lang="fi-FI" dirty="0">
                <a:solidFill>
                  <a:srgbClr val="C00000"/>
                </a:solidFill>
              </a:rPr>
              <a:t>Äidin mielipide: E tarvitsee pienemmän ryhmän. Integrointi omaan luokkaan kuulostaa hyvältä. Koulussa voisi olla käytössä eri oppiaineissa jokin palkkiojärjestelmä (esim. liikennevaloilla onnistumiset näkyviin) onnistumisista.</a:t>
            </a:r>
          </a:p>
          <a:p>
            <a:pPr marL="0" indent="0">
              <a:buNone/>
            </a:pPr>
            <a:r>
              <a:rPr lang="fi-FI" dirty="0">
                <a:solidFill>
                  <a:srgbClr val="C00000"/>
                </a:solidFill>
              </a:rPr>
              <a:t>Isän mielipide: Yhdyn koulun näkemykseen poikani E:n opetuksen järjestelyistä. (Vastaus kirjalliseen kuulemiseen Wilmassa 8.9.2026</a:t>
            </a:r>
            <a:r>
              <a:rPr lang="fi-FI" dirty="0"/>
              <a:t>)</a:t>
            </a:r>
          </a:p>
        </p:txBody>
      </p:sp>
    </p:spTree>
    <p:extLst>
      <p:ext uri="{BB962C8B-B14F-4D97-AF65-F5344CB8AC3E}">
        <p14:creationId xmlns:p14="http://schemas.microsoft.com/office/powerpoint/2010/main" val="3741240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E71FCDF-5F62-464E-B737-68881B4CCC48}"/>
              </a:ext>
            </a:extLst>
          </p:cNvPr>
          <p:cNvSpPr>
            <a:spLocks noGrp="1"/>
          </p:cNvSpPr>
          <p:nvPr>
            <p:ph type="title"/>
          </p:nvPr>
        </p:nvSpPr>
        <p:spPr/>
        <p:txBody>
          <a:bodyPr/>
          <a:lstStyle/>
          <a:p>
            <a:r>
              <a:rPr lang="fi-FI" dirty="0"/>
              <a:t>Esimerkkejä 3.3</a:t>
            </a:r>
          </a:p>
        </p:txBody>
      </p:sp>
      <p:sp>
        <p:nvSpPr>
          <p:cNvPr id="3" name="Sisällön paikkamerkki 2">
            <a:extLst>
              <a:ext uri="{FF2B5EF4-FFF2-40B4-BE49-F238E27FC236}">
                <a16:creationId xmlns:a16="http://schemas.microsoft.com/office/drawing/2014/main" id="{EDBF9C2B-8EF1-4CAC-BDB0-AC8264846723}"/>
              </a:ext>
            </a:extLst>
          </p:cNvPr>
          <p:cNvSpPr>
            <a:spLocks noGrp="1"/>
          </p:cNvSpPr>
          <p:nvPr>
            <p:ph idx="1"/>
          </p:nvPr>
        </p:nvSpPr>
        <p:spPr/>
        <p:txBody>
          <a:bodyPr/>
          <a:lstStyle/>
          <a:p>
            <a:pPr marL="0" indent="0">
              <a:buNone/>
            </a:pPr>
            <a:r>
              <a:rPr lang="fi-FI" b="1" dirty="0"/>
              <a:t>Huoltajan näkemys suunnitellusta tuesta</a:t>
            </a:r>
          </a:p>
          <a:p>
            <a:pPr marL="0" indent="0">
              <a:buNone/>
            </a:pPr>
            <a:endParaRPr lang="fi-FI" b="1" dirty="0"/>
          </a:p>
          <a:p>
            <a:pPr marL="0" indent="0">
              <a:buNone/>
            </a:pPr>
            <a:r>
              <a:rPr lang="fi-FI" dirty="0">
                <a:solidFill>
                  <a:srgbClr val="00B050"/>
                </a:solidFill>
              </a:rPr>
              <a:t>Huoltajat eivät ole koulun kanssa asiasta samaa mieltä; huoltajien mielestä lapsi ei tarvitse erityisluokanopettajan opetusta erityisluokassa – ei osa-aikaisesti eikä varsinkaan kokoaikaisesti. He pelkäävät lapsensa leimautuvan ns. erityislapseksi ja joutuvan kiusatuksi. Heidän mielestään lapsi pärjää oikein hyvin yleisopetuksen ryhmässä – opettaja vain ei osaa käsitellä heidän lastaan.</a:t>
            </a:r>
          </a:p>
          <a:p>
            <a:pPr marL="0" indent="0">
              <a:buNone/>
            </a:pPr>
            <a:endParaRPr lang="fi-FI" dirty="0">
              <a:solidFill>
                <a:srgbClr val="00B050"/>
              </a:solidFill>
            </a:endParaRPr>
          </a:p>
          <a:p>
            <a:pPr marL="0" indent="0">
              <a:buNone/>
            </a:pPr>
            <a:r>
              <a:rPr lang="fi-FI" dirty="0">
                <a:solidFill>
                  <a:schemeClr val="accent6">
                    <a:lumMod val="50000"/>
                  </a:schemeClr>
                </a:solidFill>
              </a:rPr>
              <a:t>Huoltajat eivät toimittaneet omaa kannanottoaan annettuun määräpäivään mennessä.</a:t>
            </a:r>
            <a:r>
              <a:rPr lang="fi-FI" dirty="0">
                <a:solidFill>
                  <a:srgbClr val="00B050"/>
                </a:solidFill>
              </a:rPr>
              <a:t> </a:t>
            </a:r>
          </a:p>
          <a:p>
            <a:endParaRPr lang="fi-FI" dirty="0"/>
          </a:p>
        </p:txBody>
      </p:sp>
    </p:spTree>
    <p:extLst>
      <p:ext uri="{BB962C8B-B14F-4D97-AF65-F5344CB8AC3E}">
        <p14:creationId xmlns:p14="http://schemas.microsoft.com/office/powerpoint/2010/main" val="4000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244E0FF-1AEB-41E7-B666-425A3E79EF00}"/>
              </a:ext>
            </a:extLst>
          </p:cNvPr>
          <p:cNvSpPr>
            <a:spLocks noGrp="1"/>
          </p:cNvSpPr>
          <p:nvPr>
            <p:ph type="title"/>
          </p:nvPr>
        </p:nvSpPr>
        <p:spPr/>
        <p:txBody>
          <a:bodyPr/>
          <a:lstStyle/>
          <a:p>
            <a:r>
              <a:rPr lang="fi-FI" dirty="0"/>
              <a:t>Oppilaskohtaisen tuen lopettaminen: Esimerkkejä Wilman lomake luku 4</a:t>
            </a:r>
          </a:p>
        </p:txBody>
      </p:sp>
      <p:sp>
        <p:nvSpPr>
          <p:cNvPr id="3" name="Sisällön paikkamerkki 2">
            <a:extLst>
              <a:ext uri="{FF2B5EF4-FFF2-40B4-BE49-F238E27FC236}">
                <a16:creationId xmlns:a16="http://schemas.microsoft.com/office/drawing/2014/main" id="{8599193D-DE55-40DE-9261-5DA912076A80}"/>
              </a:ext>
            </a:extLst>
          </p:cNvPr>
          <p:cNvSpPr>
            <a:spLocks noGrp="1"/>
          </p:cNvSpPr>
          <p:nvPr>
            <p:ph idx="1"/>
          </p:nvPr>
        </p:nvSpPr>
        <p:spPr/>
        <p:txBody>
          <a:bodyPr/>
          <a:lstStyle/>
          <a:p>
            <a:r>
              <a:rPr lang="fi-FI" dirty="0"/>
              <a:t>Jos todetaan että lapsi/oppilas ei tarvitse enää oppilaskohtaista tukea riittää, kun asia kirjataan tuen toteutumisen arviointiin ja huoltajia kuullaan asiasta (Luku 4.x); ei ole tarpeen tehdä uutta tuen arviointia.</a:t>
            </a:r>
          </a:p>
          <a:p>
            <a:r>
              <a:rPr lang="fi-FI"/>
              <a:t>(</a:t>
            </a:r>
            <a:r>
              <a:rPr lang="fi-FI" dirty="0"/>
              <a:t>tähän kuvakaappaus lomakkeesta)</a:t>
            </a:r>
          </a:p>
        </p:txBody>
      </p:sp>
    </p:spTree>
    <p:extLst>
      <p:ext uri="{BB962C8B-B14F-4D97-AF65-F5344CB8AC3E}">
        <p14:creationId xmlns:p14="http://schemas.microsoft.com/office/powerpoint/2010/main" val="3850699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fi-FI" dirty="0"/>
              <a:t>Kiitokset!</a:t>
            </a:r>
          </a:p>
        </p:txBody>
      </p:sp>
      <p:sp>
        <p:nvSpPr>
          <p:cNvPr id="3" name="Tekstin paikkamerkki 2"/>
          <p:cNvSpPr>
            <a:spLocks noGrp="1"/>
          </p:cNvSpPr>
          <p:nvPr>
            <p:ph type="body" sz="quarter" idx="15"/>
          </p:nvPr>
        </p:nvSpPr>
        <p:spPr/>
        <p:txBody>
          <a:bodyPr>
            <a:normAutofit/>
          </a:bodyPr>
          <a:lstStyle/>
          <a:p>
            <a:r>
              <a:rPr lang="fi-FI" dirty="0"/>
              <a:t>Eva Hilkamo</a:t>
            </a:r>
          </a:p>
        </p:txBody>
      </p:sp>
    </p:spTree>
    <p:extLst>
      <p:ext uri="{BB962C8B-B14F-4D97-AF65-F5344CB8AC3E}">
        <p14:creationId xmlns:p14="http://schemas.microsoft.com/office/powerpoint/2010/main" val="1214678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Shape 2861"/>
          <p:cNvSpPr/>
          <p:nvPr/>
        </p:nvSpPr>
        <p:spPr>
          <a:xfrm>
            <a:off x="7833545" y="9682115"/>
            <a:ext cx="847401" cy="847401"/>
          </a:xfrm>
          <a:custGeom>
            <a:avLst/>
            <a:gdLst/>
            <a:ahLst/>
            <a:cxnLst>
              <a:cxn ang="0">
                <a:pos x="wd2" y="hd2"/>
              </a:cxn>
              <a:cxn ang="5400000">
                <a:pos x="wd2" y="hd2"/>
              </a:cxn>
              <a:cxn ang="10800000">
                <a:pos x="wd2" y="hd2"/>
              </a:cxn>
              <a:cxn ang="16200000">
                <a:pos x="wd2" y="hd2"/>
              </a:cxn>
            </a:cxnLst>
            <a:rect l="0" t="0" r="r" b="b"/>
            <a:pathLst>
              <a:path w="21600" h="21600" extrusionOk="0">
                <a:moveTo>
                  <a:pt x="14324" y="12090"/>
                </a:moveTo>
                <a:cubicBezTo>
                  <a:pt x="14019" y="12090"/>
                  <a:pt x="14019" y="12428"/>
                  <a:pt x="14019" y="12428"/>
                </a:cubicBezTo>
                <a:lnTo>
                  <a:pt x="14019" y="12863"/>
                </a:lnTo>
                <a:lnTo>
                  <a:pt x="14628" y="12863"/>
                </a:lnTo>
                <a:lnTo>
                  <a:pt x="14628" y="12428"/>
                </a:lnTo>
                <a:cubicBezTo>
                  <a:pt x="14628" y="12428"/>
                  <a:pt x="14628" y="12090"/>
                  <a:pt x="14324" y="12090"/>
                </a:cubicBezTo>
                <a:moveTo>
                  <a:pt x="15287" y="12380"/>
                </a:moveTo>
                <a:lnTo>
                  <a:pt x="15287" y="13348"/>
                </a:lnTo>
                <a:lnTo>
                  <a:pt x="14019" y="13348"/>
                </a:lnTo>
                <a:lnTo>
                  <a:pt x="14019" y="14072"/>
                </a:lnTo>
                <a:cubicBezTo>
                  <a:pt x="14019" y="14072"/>
                  <a:pt x="14019" y="14411"/>
                  <a:pt x="14324" y="14411"/>
                </a:cubicBezTo>
                <a:cubicBezTo>
                  <a:pt x="14628" y="14411"/>
                  <a:pt x="14628" y="14072"/>
                  <a:pt x="14628" y="14072"/>
                </a:cubicBezTo>
                <a:lnTo>
                  <a:pt x="14628" y="13734"/>
                </a:lnTo>
                <a:lnTo>
                  <a:pt x="15287" y="13734"/>
                </a:lnTo>
                <a:lnTo>
                  <a:pt x="15287" y="14266"/>
                </a:lnTo>
                <a:cubicBezTo>
                  <a:pt x="15287" y="14266"/>
                  <a:pt x="15186" y="14943"/>
                  <a:pt x="14375" y="14943"/>
                </a:cubicBezTo>
                <a:cubicBezTo>
                  <a:pt x="13564" y="14943"/>
                  <a:pt x="13411" y="14266"/>
                  <a:pt x="13411" y="14266"/>
                </a:cubicBezTo>
                <a:lnTo>
                  <a:pt x="13411" y="12380"/>
                </a:lnTo>
                <a:cubicBezTo>
                  <a:pt x="13411" y="12380"/>
                  <a:pt x="13411" y="11558"/>
                  <a:pt x="14375" y="11558"/>
                </a:cubicBezTo>
                <a:cubicBezTo>
                  <a:pt x="15338" y="11558"/>
                  <a:pt x="15287" y="12380"/>
                  <a:pt x="15287" y="12380"/>
                </a:cubicBezTo>
                <a:moveTo>
                  <a:pt x="12904" y="14169"/>
                </a:moveTo>
                <a:cubicBezTo>
                  <a:pt x="12904" y="14169"/>
                  <a:pt x="12904" y="14943"/>
                  <a:pt x="12347" y="14943"/>
                </a:cubicBezTo>
                <a:cubicBezTo>
                  <a:pt x="12005" y="14943"/>
                  <a:pt x="11798" y="14762"/>
                  <a:pt x="11687" y="14621"/>
                </a:cubicBezTo>
                <a:lnTo>
                  <a:pt x="11687" y="14895"/>
                </a:lnTo>
                <a:lnTo>
                  <a:pt x="11028" y="14895"/>
                </a:lnTo>
                <a:lnTo>
                  <a:pt x="11028" y="10446"/>
                </a:lnTo>
                <a:lnTo>
                  <a:pt x="11687" y="10446"/>
                </a:lnTo>
                <a:lnTo>
                  <a:pt x="11687" y="11888"/>
                </a:lnTo>
                <a:cubicBezTo>
                  <a:pt x="11788" y="11782"/>
                  <a:pt x="12036" y="11558"/>
                  <a:pt x="12347" y="11558"/>
                </a:cubicBezTo>
                <a:cubicBezTo>
                  <a:pt x="12752" y="11558"/>
                  <a:pt x="12904" y="11896"/>
                  <a:pt x="12904" y="12332"/>
                </a:cubicBezTo>
                <a:cubicBezTo>
                  <a:pt x="12904" y="12332"/>
                  <a:pt x="12904" y="14169"/>
                  <a:pt x="12904" y="14169"/>
                </a:cubicBezTo>
                <a:close/>
                <a:moveTo>
                  <a:pt x="10521" y="14895"/>
                </a:moveTo>
                <a:lnTo>
                  <a:pt x="9913" y="14895"/>
                </a:lnTo>
                <a:lnTo>
                  <a:pt x="9913" y="14605"/>
                </a:lnTo>
                <a:cubicBezTo>
                  <a:pt x="9913" y="14605"/>
                  <a:pt x="9558" y="14943"/>
                  <a:pt x="9152" y="14943"/>
                </a:cubicBezTo>
                <a:cubicBezTo>
                  <a:pt x="8747" y="14943"/>
                  <a:pt x="8696" y="14556"/>
                  <a:pt x="8696" y="14556"/>
                </a:cubicBezTo>
                <a:lnTo>
                  <a:pt x="8696" y="11558"/>
                </a:lnTo>
                <a:lnTo>
                  <a:pt x="9304" y="11558"/>
                </a:lnTo>
                <a:lnTo>
                  <a:pt x="9304" y="14362"/>
                </a:lnTo>
                <a:cubicBezTo>
                  <a:pt x="9304" y="14362"/>
                  <a:pt x="9304" y="14508"/>
                  <a:pt x="9507" y="14508"/>
                </a:cubicBezTo>
                <a:cubicBezTo>
                  <a:pt x="9710" y="14508"/>
                  <a:pt x="9913" y="14266"/>
                  <a:pt x="9913" y="14266"/>
                </a:cubicBezTo>
                <a:lnTo>
                  <a:pt x="9913" y="11558"/>
                </a:lnTo>
                <a:lnTo>
                  <a:pt x="10521" y="11558"/>
                </a:lnTo>
                <a:cubicBezTo>
                  <a:pt x="10521" y="11558"/>
                  <a:pt x="10521" y="14895"/>
                  <a:pt x="10521" y="14895"/>
                </a:cubicBezTo>
                <a:close/>
                <a:moveTo>
                  <a:pt x="8595" y="11074"/>
                </a:moveTo>
                <a:lnTo>
                  <a:pt x="7834" y="11074"/>
                </a:lnTo>
                <a:lnTo>
                  <a:pt x="7834" y="14895"/>
                </a:lnTo>
                <a:lnTo>
                  <a:pt x="7124" y="14895"/>
                </a:lnTo>
                <a:lnTo>
                  <a:pt x="7124" y="11074"/>
                </a:lnTo>
                <a:lnTo>
                  <a:pt x="6363" y="11074"/>
                </a:lnTo>
                <a:lnTo>
                  <a:pt x="6363" y="10446"/>
                </a:lnTo>
                <a:lnTo>
                  <a:pt x="8595" y="10446"/>
                </a:lnTo>
                <a:cubicBezTo>
                  <a:pt x="8595" y="10446"/>
                  <a:pt x="8595" y="11074"/>
                  <a:pt x="8595" y="11074"/>
                </a:cubicBezTo>
                <a:close/>
                <a:moveTo>
                  <a:pt x="14527" y="9430"/>
                </a:moveTo>
                <a:cubicBezTo>
                  <a:pt x="14527" y="9430"/>
                  <a:pt x="12667" y="9334"/>
                  <a:pt x="10800" y="9334"/>
                </a:cubicBezTo>
                <a:cubicBezTo>
                  <a:pt x="8940" y="9334"/>
                  <a:pt x="7074" y="9430"/>
                  <a:pt x="7074" y="9430"/>
                </a:cubicBezTo>
                <a:cubicBezTo>
                  <a:pt x="6233" y="9430"/>
                  <a:pt x="5552" y="10080"/>
                  <a:pt x="5552" y="10881"/>
                </a:cubicBezTo>
                <a:cubicBezTo>
                  <a:pt x="5552" y="10881"/>
                  <a:pt x="5400" y="11822"/>
                  <a:pt x="5400" y="12767"/>
                </a:cubicBezTo>
                <a:cubicBezTo>
                  <a:pt x="5400" y="13708"/>
                  <a:pt x="5552" y="14652"/>
                  <a:pt x="5552" y="14652"/>
                </a:cubicBezTo>
                <a:cubicBezTo>
                  <a:pt x="5552" y="15454"/>
                  <a:pt x="6233" y="16103"/>
                  <a:pt x="7074" y="16103"/>
                </a:cubicBezTo>
                <a:cubicBezTo>
                  <a:pt x="7074" y="16103"/>
                  <a:pt x="8905" y="16200"/>
                  <a:pt x="10800" y="16200"/>
                </a:cubicBezTo>
                <a:cubicBezTo>
                  <a:pt x="12630" y="16200"/>
                  <a:pt x="14527" y="16103"/>
                  <a:pt x="14527" y="16103"/>
                </a:cubicBezTo>
                <a:cubicBezTo>
                  <a:pt x="15367" y="16103"/>
                  <a:pt x="16048" y="15454"/>
                  <a:pt x="16048" y="14652"/>
                </a:cubicBezTo>
                <a:cubicBezTo>
                  <a:pt x="16048" y="14652"/>
                  <a:pt x="16200" y="13700"/>
                  <a:pt x="16200" y="12767"/>
                </a:cubicBezTo>
                <a:cubicBezTo>
                  <a:pt x="16200" y="11814"/>
                  <a:pt x="16048" y="10881"/>
                  <a:pt x="16048" y="10881"/>
                </a:cubicBezTo>
                <a:cubicBezTo>
                  <a:pt x="16048" y="10080"/>
                  <a:pt x="15367" y="9430"/>
                  <a:pt x="14527" y="9430"/>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1992" y="12090"/>
                </a:moveTo>
                <a:cubicBezTo>
                  <a:pt x="11860" y="12090"/>
                  <a:pt x="11757" y="12168"/>
                  <a:pt x="11687" y="12243"/>
                </a:cubicBezTo>
                <a:lnTo>
                  <a:pt x="11687" y="14276"/>
                </a:lnTo>
                <a:cubicBezTo>
                  <a:pt x="11751" y="14345"/>
                  <a:pt x="11847" y="14411"/>
                  <a:pt x="11992" y="14411"/>
                </a:cubicBezTo>
                <a:cubicBezTo>
                  <a:pt x="12296" y="14411"/>
                  <a:pt x="12296" y="14072"/>
                  <a:pt x="12296" y="14072"/>
                </a:cubicBezTo>
                <a:lnTo>
                  <a:pt x="12296" y="12428"/>
                </a:lnTo>
                <a:cubicBezTo>
                  <a:pt x="12296" y="12428"/>
                  <a:pt x="12245" y="12090"/>
                  <a:pt x="11992" y="12090"/>
                </a:cubicBezTo>
                <a:moveTo>
                  <a:pt x="7986" y="8751"/>
                </a:moveTo>
                <a:lnTo>
                  <a:pt x="8696" y="8751"/>
                </a:lnTo>
                <a:lnTo>
                  <a:pt x="8696" y="7188"/>
                </a:lnTo>
                <a:lnTo>
                  <a:pt x="9507" y="4970"/>
                </a:lnTo>
                <a:lnTo>
                  <a:pt x="8848" y="4970"/>
                </a:lnTo>
                <a:lnTo>
                  <a:pt x="8341" y="6433"/>
                </a:lnTo>
                <a:lnTo>
                  <a:pt x="7834" y="4970"/>
                </a:lnTo>
                <a:lnTo>
                  <a:pt x="7124" y="4970"/>
                </a:lnTo>
                <a:lnTo>
                  <a:pt x="7986" y="7188"/>
                </a:lnTo>
                <a:cubicBezTo>
                  <a:pt x="7986" y="7188"/>
                  <a:pt x="7986" y="8751"/>
                  <a:pt x="7986" y="8751"/>
                </a:cubicBezTo>
                <a:close/>
                <a:moveTo>
                  <a:pt x="12397" y="8801"/>
                </a:moveTo>
                <a:cubicBezTo>
                  <a:pt x="12802" y="8801"/>
                  <a:pt x="13158" y="8449"/>
                  <a:pt x="13158" y="8449"/>
                </a:cubicBezTo>
                <a:lnTo>
                  <a:pt x="13158" y="8751"/>
                </a:lnTo>
                <a:lnTo>
                  <a:pt x="13766" y="8751"/>
                </a:lnTo>
                <a:lnTo>
                  <a:pt x="13766" y="5878"/>
                </a:lnTo>
                <a:lnTo>
                  <a:pt x="13158" y="5878"/>
                </a:lnTo>
                <a:lnTo>
                  <a:pt x="13158" y="8096"/>
                </a:lnTo>
                <a:cubicBezTo>
                  <a:pt x="13158" y="8096"/>
                  <a:pt x="12955" y="8348"/>
                  <a:pt x="12752" y="8348"/>
                </a:cubicBezTo>
                <a:cubicBezTo>
                  <a:pt x="12549" y="8348"/>
                  <a:pt x="12549" y="8196"/>
                  <a:pt x="12549" y="8196"/>
                </a:cubicBezTo>
                <a:lnTo>
                  <a:pt x="12549" y="5878"/>
                </a:lnTo>
                <a:lnTo>
                  <a:pt x="11941" y="5878"/>
                </a:lnTo>
                <a:lnTo>
                  <a:pt x="11941" y="8398"/>
                </a:lnTo>
                <a:cubicBezTo>
                  <a:pt x="11941" y="8398"/>
                  <a:pt x="11992" y="8801"/>
                  <a:pt x="12397" y="8801"/>
                </a:cubicBezTo>
                <a:moveTo>
                  <a:pt x="10166" y="6634"/>
                </a:moveTo>
                <a:cubicBezTo>
                  <a:pt x="10166" y="6467"/>
                  <a:pt x="10302" y="6332"/>
                  <a:pt x="10470" y="6332"/>
                </a:cubicBezTo>
                <a:cubicBezTo>
                  <a:pt x="10639" y="6332"/>
                  <a:pt x="10775" y="6467"/>
                  <a:pt x="10775" y="6634"/>
                </a:cubicBezTo>
                <a:lnTo>
                  <a:pt x="10775" y="8045"/>
                </a:lnTo>
                <a:cubicBezTo>
                  <a:pt x="10775" y="8212"/>
                  <a:pt x="10639" y="8348"/>
                  <a:pt x="10470" y="8348"/>
                </a:cubicBezTo>
                <a:cubicBezTo>
                  <a:pt x="10302" y="8348"/>
                  <a:pt x="10166" y="8212"/>
                  <a:pt x="10166" y="8045"/>
                </a:cubicBezTo>
                <a:cubicBezTo>
                  <a:pt x="10166" y="8045"/>
                  <a:pt x="10166" y="6634"/>
                  <a:pt x="10166" y="6634"/>
                </a:cubicBezTo>
                <a:close/>
                <a:moveTo>
                  <a:pt x="10369" y="8801"/>
                </a:moveTo>
                <a:lnTo>
                  <a:pt x="10572" y="8801"/>
                </a:lnTo>
                <a:cubicBezTo>
                  <a:pt x="11020" y="8801"/>
                  <a:pt x="11383" y="8440"/>
                  <a:pt x="11383" y="7995"/>
                </a:cubicBezTo>
                <a:lnTo>
                  <a:pt x="11383" y="6684"/>
                </a:lnTo>
                <a:cubicBezTo>
                  <a:pt x="11383" y="6239"/>
                  <a:pt x="11020" y="5878"/>
                  <a:pt x="10572" y="5878"/>
                </a:cubicBezTo>
                <a:lnTo>
                  <a:pt x="10369" y="5878"/>
                </a:lnTo>
                <a:cubicBezTo>
                  <a:pt x="9921" y="5878"/>
                  <a:pt x="9558" y="6239"/>
                  <a:pt x="9558" y="6684"/>
                </a:cubicBezTo>
                <a:lnTo>
                  <a:pt x="9558" y="7995"/>
                </a:lnTo>
                <a:cubicBezTo>
                  <a:pt x="9558" y="8440"/>
                  <a:pt x="9921" y="8801"/>
                  <a:pt x="10369" y="8801"/>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dirty="0">
              <a:latin typeface="Calibri Normaali" charset="0"/>
              <a:ea typeface="Calibri Normaali" charset="0"/>
              <a:cs typeface="Calibri Normaali" charset="0"/>
            </a:endParaRPr>
          </a:p>
        </p:txBody>
      </p:sp>
      <p:sp>
        <p:nvSpPr>
          <p:cNvPr id="23" name="Otsikko 22"/>
          <p:cNvSpPr>
            <a:spLocks noGrp="1"/>
          </p:cNvSpPr>
          <p:nvPr>
            <p:ph type="title"/>
          </p:nvPr>
        </p:nvSpPr>
        <p:spPr/>
        <p:txBody>
          <a:bodyPr/>
          <a:lstStyle/>
          <a:p>
            <a:r>
              <a:rPr lang="fi-FI" dirty="0">
                <a:solidFill>
                  <a:schemeClr val="tx2"/>
                </a:solidFill>
              </a:rPr>
              <a:t>Kiitos</a:t>
            </a:r>
          </a:p>
        </p:txBody>
      </p:sp>
      <p:sp>
        <p:nvSpPr>
          <p:cNvPr id="11" name="Tekstin paikkamerkki 10"/>
          <p:cNvSpPr>
            <a:spLocks noGrp="1"/>
          </p:cNvSpPr>
          <p:nvPr>
            <p:ph type="body" sz="quarter" idx="15"/>
          </p:nvPr>
        </p:nvSpPr>
        <p:spPr/>
        <p:txBody>
          <a:bodyPr>
            <a:normAutofit/>
          </a:bodyPr>
          <a:lstStyle/>
          <a:p>
            <a:r>
              <a:rPr lang="fi-FI" dirty="0"/>
              <a:t>Laukaa on yhteen hiileen puhaltava ja rohkeasti tulevaisuuteen katsova lähes 19 000 asukkaan kunta Keski-Suomen sydämessä. Laukaassa maaseudun välittömyys ja nykypäivän palvelut kohtaavat.</a:t>
            </a:r>
          </a:p>
        </p:txBody>
      </p:sp>
      <p:sp>
        <p:nvSpPr>
          <p:cNvPr id="12" name="Tekstin paikkamerkki 11"/>
          <p:cNvSpPr>
            <a:spLocks noGrp="1"/>
          </p:cNvSpPr>
          <p:nvPr>
            <p:ph type="body" sz="quarter" idx="16"/>
          </p:nvPr>
        </p:nvSpPr>
        <p:spPr/>
        <p:txBody>
          <a:bodyPr>
            <a:normAutofit fontScale="92500" lnSpcReduction="20000"/>
          </a:bodyPr>
          <a:lstStyle/>
          <a:p>
            <a:r>
              <a:rPr lang="is-IS" dirty="0"/>
              <a:t>Pinta-ala:</a:t>
            </a:r>
            <a:endParaRPr lang="fi-FI" baseline="30000" dirty="0"/>
          </a:p>
        </p:txBody>
      </p:sp>
      <p:sp>
        <p:nvSpPr>
          <p:cNvPr id="14" name="Tekstin paikkamerkki 13"/>
          <p:cNvSpPr>
            <a:spLocks noGrp="1"/>
          </p:cNvSpPr>
          <p:nvPr>
            <p:ph type="body" sz="quarter" idx="17"/>
          </p:nvPr>
        </p:nvSpPr>
        <p:spPr/>
        <p:txBody>
          <a:bodyPr/>
          <a:lstStyle/>
          <a:p>
            <a:r>
              <a:rPr lang="fi-FI" dirty="0"/>
              <a:t>825,45 km</a:t>
            </a:r>
            <a:r>
              <a:rPr lang="fi-FI" baseline="30000" dirty="0"/>
              <a:t>2</a:t>
            </a:r>
          </a:p>
        </p:txBody>
      </p:sp>
      <p:sp>
        <p:nvSpPr>
          <p:cNvPr id="15" name="Tekstin paikkamerkki 14"/>
          <p:cNvSpPr>
            <a:spLocks noGrp="1"/>
          </p:cNvSpPr>
          <p:nvPr>
            <p:ph type="body" sz="quarter" idx="18"/>
          </p:nvPr>
        </p:nvSpPr>
        <p:spPr/>
        <p:txBody>
          <a:bodyPr>
            <a:normAutofit fontScale="92500" lnSpcReduction="20000"/>
          </a:bodyPr>
          <a:lstStyle/>
          <a:p>
            <a:r>
              <a:rPr lang="fi-FI" dirty="0"/>
              <a:t>Rantaviivaa:</a:t>
            </a:r>
          </a:p>
        </p:txBody>
      </p:sp>
      <p:sp>
        <p:nvSpPr>
          <p:cNvPr id="16" name="Tekstin paikkamerkki 15"/>
          <p:cNvSpPr>
            <a:spLocks noGrp="1"/>
          </p:cNvSpPr>
          <p:nvPr>
            <p:ph type="body" sz="quarter" idx="19"/>
          </p:nvPr>
        </p:nvSpPr>
        <p:spPr/>
        <p:txBody>
          <a:bodyPr/>
          <a:lstStyle/>
          <a:p>
            <a:r>
              <a:rPr lang="fi-FI" dirty="0"/>
              <a:t>680 km</a:t>
            </a:r>
          </a:p>
        </p:txBody>
      </p:sp>
      <p:sp>
        <p:nvSpPr>
          <p:cNvPr id="17" name="Tekstin paikkamerkki 16"/>
          <p:cNvSpPr>
            <a:spLocks noGrp="1"/>
          </p:cNvSpPr>
          <p:nvPr>
            <p:ph type="body" sz="quarter" idx="20"/>
          </p:nvPr>
        </p:nvSpPr>
        <p:spPr/>
        <p:txBody>
          <a:bodyPr>
            <a:normAutofit fontScale="92500" lnSpcReduction="20000"/>
          </a:bodyPr>
          <a:lstStyle/>
          <a:p>
            <a:r>
              <a:rPr lang="fi-FI" dirty="0"/>
              <a:t>Asukasluku:</a:t>
            </a:r>
          </a:p>
        </p:txBody>
      </p:sp>
      <p:sp>
        <p:nvSpPr>
          <p:cNvPr id="18" name="Tekstin paikkamerkki 17"/>
          <p:cNvSpPr>
            <a:spLocks noGrp="1"/>
          </p:cNvSpPr>
          <p:nvPr>
            <p:ph type="body" sz="quarter" idx="21"/>
          </p:nvPr>
        </p:nvSpPr>
        <p:spPr/>
        <p:txBody>
          <a:bodyPr/>
          <a:lstStyle/>
          <a:p>
            <a:r>
              <a:rPr lang="fi-FI" dirty="0"/>
              <a:t>18 776</a:t>
            </a:r>
          </a:p>
        </p:txBody>
      </p:sp>
      <p:sp>
        <p:nvSpPr>
          <p:cNvPr id="19" name="Tekstin paikkamerkki 18"/>
          <p:cNvSpPr>
            <a:spLocks noGrp="1"/>
          </p:cNvSpPr>
          <p:nvPr>
            <p:ph type="body" sz="quarter" idx="22"/>
          </p:nvPr>
        </p:nvSpPr>
        <p:spPr/>
        <p:txBody>
          <a:bodyPr>
            <a:normAutofit/>
          </a:bodyPr>
          <a:lstStyle/>
          <a:p>
            <a:r>
              <a:rPr lang="fi-FI" dirty="0"/>
              <a:t>31.3.2026</a:t>
            </a:r>
          </a:p>
        </p:txBody>
      </p:sp>
      <p:sp>
        <p:nvSpPr>
          <p:cNvPr id="52" name="Shape 2836"/>
          <p:cNvSpPr/>
          <p:nvPr/>
        </p:nvSpPr>
        <p:spPr>
          <a:xfrm>
            <a:off x="1979308" y="9744587"/>
            <a:ext cx="847401" cy="616292"/>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dirty="0">
              <a:latin typeface="Calibri Normaali" charset="0"/>
              <a:ea typeface="Calibri Normaali" charset="0"/>
              <a:cs typeface="Calibri Normaali" charset="0"/>
            </a:endParaRPr>
          </a:p>
        </p:txBody>
      </p:sp>
      <p:sp>
        <p:nvSpPr>
          <p:cNvPr id="55" name="Shape 2944"/>
          <p:cNvSpPr/>
          <p:nvPr/>
        </p:nvSpPr>
        <p:spPr>
          <a:xfrm>
            <a:off x="1860129" y="7003510"/>
            <a:ext cx="847402" cy="847400"/>
          </a:xfrm>
          <a:custGeom>
            <a:avLst/>
            <a:gdLst/>
            <a:ahLst/>
            <a:cxnLst>
              <a:cxn ang="0">
                <a:pos x="wd2" y="hd2"/>
              </a:cxn>
              <a:cxn ang="5400000">
                <a:pos x="wd2" y="hd2"/>
              </a:cxn>
              <a:cxn ang="10800000">
                <a:pos x="wd2" y="hd2"/>
              </a:cxn>
              <a:cxn ang="16200000">
                <a:pos x="wd2" y="hd2"/>
              </a:cxn>
            </a:cxnLst>
            <a:rect l="0" t="0"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dirty="0">
              <a:latin typeface="Calibri Normaali" charset="0"/>
              <a:ea typeface="Calibri Normaali" charset="0"/>
              <a:cs typeface="Calibri Normaali" charset="0"/>
            </a:endParaRPr>
          </a:p>
        </p:txBody>
      </p:sp>
      <p:sp>
        <p:nvSpPr>
          <p:cNvPr id="60" name="Shape 2643"/>
          <p:cNvSpPr/>
          <p:nvPr/>
        </p:nvSpPr>
        <p:spPr>
          <a:xfrm>
            <a:off x="2059803" y="8263218"/>
            <a:ext cx="462220" cy="847401"/>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dirty="0">
              <a:latin typeface="Calibri Normaali" charset="0"/>
              <a:ea typeface="Calibri Normaali" charset="0"/>
              <a:cs typeface="Calibri Normaali" charset="0"/>
            </a:endParaRPr>
          </a:p>
        </p:txBody>
      </p:sp>
      <p:sp>
        <p:nvSpPr>
          <p:cNvPr id="66" name="Shape 2860"/>
          <p:cNvSpPr/>
          <p:nvPr/>
        </p:nvSpPr>
        <p:spPr>
          <a:xfrm>
            <a:off x="7833546" y="7003509"/>
            <a:ext cx="847401" cy="847401"/>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dirty="0">
              <a:latin typeface="Calibri Normaali" charset="0"/>
              <a:ea typeface="Calibri Normaali" charset="0"/>
              <a:cs typeface="Calibri Normaali" charset="0"/>
            </a:endParaRPr>
          </a:p>
        </p:txBody>
      </p:sp>
      <p:sp>
        <p:nvSpPr>
          <p:cNvPr id="67" name="TextBox 66"/>
          <p:cNvSpPr txBox="1"/>
          <p:nvPr/>
        </p:nvSpPr>
        <p:spPr>
          <a:xfrm>
            <a:off x="9263567" y="9830093"/>
            <a:ext cx="2434643" cy="430887"/>
          </a:xfrm>
          <a:prstGeom prst="rect">
            <a:avLst/>
          </a:prstGeom>
          <a:noFill/>
        </p:spPr>
        <p:txBody>
          <a:bodyPr wrap="square" rtlCol="0" anchor="ctr" anchorCtr="0">
            <a:spAutoFit/>
          </a:bodyPr>
          <a:lstStyle/>
          <a:p>
            <a:r>
              <a:rPr lang="en-US" sz="2200" dirty="0" err="1">
                <a:latin typeface="Calibri Normaali" charset="0"/>
                <a:ea typeface="Calibri Normaali" charset="0"/>
                <a:cs typeface="Calibri Normaali" charset="0"/>
              </a:rPr>
              <a:t>Laukaan</a:t>
            </a:r>
            <a:r>
              <a:rPr lang="en-US" sz="2200" dirty="0">
                <a:latin typeface="Calibri Normaali" charset="0"/>
                <a:ea typeface="Calibri Normaali" charset="0"/>
                <a:cs typeface="Calibri Normaali" charset="0"/>
              </a:rPr>
              <a:t> </a:t>
            </a:r>
            <a:r>
              <a:rPr lang="en-US" sz="2200" dirty="0" err="1">
                <a:latin typeface="Calibri Normaali" charset="0"/>
                <a:ea typeface="Calibri Normaali" charset="0"/>
                <a:cs typeface="Calibri Normaali" charset="0"/>
              </a:rPr>
              <a:t>kunta</a:t>
            </a:r>
            <a:endParaRPr lang="en-US" sz="2200" dirty="0">
              <a:latin typeface="Calibri Normaali" charset="0"/>
              <a:ea typeface="Calibri Normaali" charset="0"/>
              <a:cs typeface="Calibri Normaali" charset="0"/>
            </a:endParaRPr>
          </a:p>
        </p:txBody>
      </p:sp>
      <p:sp>
        <p:nvSpPr>
          <p:cNvPr id="68" name="TextBox 67"/>
          <p:cNvSpPr txBox="1"/>
          <p:nvPr/>
        </p:nvSpPr>
        <p:spPr>
          <a:xfrm>
            <a:off x="9128855" y="7303490"/>
            <a:ext cx="5272530" cy="430887"/>
          </a:xfrm>
          <a:prstGeom prst="rect">
            <a:avLst/>
          </a:prstGeom>
          <a:noFill/>
        </p:spPr>
        <p:txBody>
          <a:bodyPr wrap="square" rtlCol="0" anchor="ctr" anchorCtr="0">
            <a:spAutoFit/>
          </a:bodyPr>
          <a:lstStyle/>
          <a:p>
            <a:r>
              <a:rPr lang="en-US" sz="2200" dirty="0" err="1">
                <a:latin typeface="Calibri Normaali" charset="0"/>
                <a:ea typeface="Calibri Normaali" charset="0"/>
                <a:cs typeface="Calibri Normaali" charset="0"/>
              </a:rPr>
              <a:t>facebook.com</a:t>
            </a:r>
            <a:r>
              <a:rPr lang="en-US" sz="2200" dirty="0">
                <a:latin typeface="Calibri Normaali" charset="0"/>
                <a:ea typeface="Calibri Normaali" charset="0"/>
                <a:cs typeface="Calibri Normaali" charset="0"/>
              </a:rPr>
              <a:t>/</a:t>
            </a:r>
            <a:r>
              <a:rPr lang="en-US" sz="2200" dirty="0" err="1">
                <a:latin typeface="Calibri Normaali" charset="0"/>
                <a:ea typeface="Calibri Normaali" charset="0"/>
                <a:cs typeface="Calibri Normaali" charset="0"/>
              </a:rPr>
              <a:t>laukaankunta</a:t>
            </a:r>
            <a:endParaRPr lang="en-US" sz="2200" dirty="0">
              <a:latin typeface="Calibri Normaali" charset="0"/>
              <a:ea typeface="Calibri Normaali" charset="0"/>
              <a:cs typeface="Calibri Normaali" charset="0"/>
            </a:endParaRPr>
          </a:p>
        </p:txBody>
      </p:sp>
      <p:sp>
        <p:nvSpPr>
          <p:cNvPr id="69" name="TextBox 68"/>
          <p:cNvSpPr txBox="1"/>
          <p:nvPr/>
        </p:nvSpPr>
        <p:spPr>
          <a:xfrm>
            <a:off x="9166955" y="8471474"/>
            <a:ext cx="3090087" cy="430887"/>
          </a:xfrm>
          <a:prstGeom prst="rect">
            <a:avLst/>
          </a:prstGeom>
          <a:noFill/>
        </p:spPr>
        <p:txBody>
          <a:bodyPr wrap="square" rtlCol="0" anchor="ctr" anchorCtr="0">
            <a:spAutoFit/>
          </a:bodyPr>
          <a:lstStyle/>
          <a:p>
            <a:r>
              <a:rPr lang="en-US" sz="2200" dirty="0">
                <a:latin typeface="Calibri Normaali" charset="0"/>
                <a:ea typeface="Calibri Normaali" charset="0"/>
                <a:cs typeface="Calibri Normaali" charset="0"/>
              </a:rPr>
              <a:t>@</a:t>
            </a:r>
            <a:r>
              <a:rPr lang="en-US" sz="2200" dirty="0" err="1">
                <a:latin typeface="Calibri Normaali" charset="0"/>
                <a:ea typeface="Calibri Normaali" charset="0"/>
                <a:cs typeface="Calibri Normaali" charset="0"/>
              </a:rPr>
              <a:t>LaukaanKunta</a:t>
            </a:r>
            <a:endParaRPr lang="en-US" sz="2200" dirty="0">
              <a:latin typeface="Calibri Normaali" charset="0"/>
              <a:ea typeface="Calibri Normaali" charset="0"/>
              <a:cs typeface="Calibri Normaali" charset="0"/>
            </a:endParaRPr>
          </a:p>
        </p:txBody>
      </p:sp>
      <p:sp>
        <p:nvSpPr>
          <p:cNvPr id="70" name="TextBox 69"/>
          <p:cNvSpPr txBox="1"/>
          <p:nvPr/>
        </p:nvSpPr>
        <p:spPr>
          <a:xfrm>
            <a:off x="3150041" y="7248697"/>
            <a:ext cx="2120498" cy="430887"/>
          </a:xfrm>
          <a:prstGeom prst="rect">
            <a:avLst/>
          </a:prstGeom>
          <a:noFill/>
        </p:spPr>
        <p:txBody>
          <a:bodyPr wrap="square" rtlCol="0" anchor="ctr" anchorCtr="0">
            <a:spAutoFit/>
          </a:bodyPr>
          <a:lstStyle/>
          <a:p>
            <a:r>
              <a:rPr lang="en-US" sz="2200" dirty="0">
                <a:latin typeface="Calibri Normaali" charset="0"/>
                <a:ea typeface="Calibri Normaali" charset="0"/>
                <a:cs typeface="Calibri Normaali" charset="0"/>
              </a:rPr>
              <a:t>www.laukaa.fi</a:t>
            </a:r>
          </a:p>
        </p:txBody>
      </p:sp>
      <p:sp>
        <p:nvSpPr>
          <p:cNvPr id="71" name="TextBox 70"/>
          <p:cNvSpPr txBox="1"/>
          <p:nvPr/>
        </p:nvSpPr>
        <p:spPr>
          <a:xfrm>
            <a:off x="10291122" y="12308601"/>
            <a:ext cx="6606552" cy="461665"/>
          </a:xfrm>
          <a:prstGeom prst="rect">
            <a:avLst/>
          </a:prstGeom>
          <a:noFill/>
        </p:spPr>
        <p:txBody>
          <a:bodyPr wrap="none" rtlCol="0" anchor="ctr" anchorCtr="0">
            <a:spAutoFit/>
          </a:bodyPr>
          <a:lstStyle/>
          <a:p>
            <a:r>
              <a:rPr lang="fi-FI" sz="2400" dirty="0"/>
              <a:t>Laukaan kunta, Kantolantie 10a, PL 6, 41341 Laukaa</a:t>
            </a:r>
          </a:p>
        </p:txBody>
      </p:sp>
      <p:sp>
        <p:nvSpPr>
          <p:cNvPr id="72" name="TextBox 71"/>
          <p:cNvSpPr txBox="1"/>
          <p:nvPr/>
        </p:nvSpPr>
        <p:spPr>
          <a:xfrm>
            <a:off x="3150041" y="9886392"/>
            <a:ext cx="5122845" cy="430887"/>
          </a:xfrm>
          <a:prstGeom prst="rect">
            <a:avLst/>
          </a:prstGeom>
          <a:noFill/>
        </p:spPr>
        <p:txBody>
          <a:bodyPr wrap="square" rtlCol="0" anchor="ctr" anchorCtr="0">
            <a:spAutoFit/>
          </a:bodyPr>
          <a:lstStyle/>
          <a:p>
            <a:r>
              <a:rPr lang="en-US" sz="2200" dirty="0">
                <a:latin typeface="Calibri Normaali" charset="0"/>
                <a:ea typeface="Calibri Normaali" charset="0"/>
                <a:cs typeface="Calibri Normaali" charset="0"/>
              </a:rPr>
              <a:t>etunimi.sukunimi@laukaa.fi</a:t>
            </a:r>
          </a:p>
        </p:txBody>
      </p:sp>
      <p:sp>
        <p:nvSpPr>
          <p:cNvPr id="24" name="TextBox 71"/>
          <p:cNvSpPr txBox="1"/>
          <p:nvPr/>
        </p:nvSpPr>
        <p:spPr>
          <a:xfrm>
            <a:off x="3121581" y="8562580"/>
            <a:ext cx="5122845" cy="430887"/>
          </a:xfrm>
          <a:prstGeom prst="rect">
            <a:avLst/>
          </a:prstGeom>
          <a:noFill/>
        </p:spPr>
        <p:txBody>
          <a:bodyPr wrap="square" rtlCol="0" anchor="ctr" anchorCtr="0">
            <a:spAutoFit/>
          </a:bodyPr>
          <a:lstStyle/>
          <a:p>
            <a:r>
              <a:rPr lang="en-US" sz="2200" dirty="0">
                <a:latin typeface="Calibri Normaali" charset="0"/>
                <a:ea typeface="Calibri Normaali" charset="0"/>
                <a:cs typeface="Calibri Normaali" charset="0"/>
              </a:rPr>
              <a:t>www.laukaa.fi/yhteystiedot</a:t>
            </a:r>
          </a:p>
        </p:txBody>
      </p:sp>
      <p:pic>
        <p:nvPicPr>
          <p:cNvPr id="3" name="Kuva 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580729" y="8085564"/>
            <a:ext cx="1263256" cy="1263256"/>
          </a:xfrm>
          <a:prstGeom prst="rect">
            <a:avLst/>
          </a:prstGeom>
        </p:spPr>
      </p:pic>
    </p:spTree>
    <p:extLst>
      <p:ext uri="{BB962C8B-B14F-4D97-AF65-F5344CB8AC3E}">
        <p14:creationId xmlns:p14="http://schemas.microsoft.com/office/powerpoint/2010/main" val="279527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Laukaa_sisällöt">
  <a:themeElements>
    <a:clrScheme name="Laukaa_rgb">
      <a:dk1>
        <a:srgbClr val="7F7F7F"/>
      </a:dk1>
      <a:lt1>
        <a:srgbClr val="FFFFFF"/>
      </a:lt1>
      <a:dk2>
        <a:srgbClr val="3C3C3C"/>
      </a:dk2>
      <a:lt2>
        <a:srgbClr val="FFFFFF"/>
      </a:lt2>
      <a:accent1>
        <a:srgbClr val="008A92"/>
      </a:accent1>
      <a:accent2>
        <a:srgbClr val="D73B5C"/>
      </a:accent2>
      <a:accent3>
        <a:srgbClr val="EEE300"/>
      </a:accent3>
      <a:accent4>
        <a:srgbClr val="30B7BC"/>
      </a:accent4>
      <a:accent5>
        <a:srgbClr val="00A37D"/>
      </a:accent5>
      <a:accent6>
        <a:srgbClr val="F08261"/>
      </a:accent6>
      <a:hlink>
        <a:srgbClr val="008A92"/>
      </a:hlink>
      <a:folHlink>
        <a:srgbClr val="D9E5EC"/>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aukaa_powerpoint_yleispohja_16x9_2025.pptx" id="{ACB75EB4-E1F7-4083-BAE1-465DA24429C5}" vid="{F0112404-E4D5-4AC7-82A6-2AAE89EE54D0}"/>
    </a:ext>
  </a:extLst>
</a:theme>
</file>

<file path=ppt/theme/theme2.xml><?xml version="1.0" encoding="utf-8"?>
<a:theme xmlns:a="http://schemas.openxmlformats.org/drawingml/2006/main" name="Laukaa_erikoissisällöt">
  <a:themeElements>
    <a:clrScheme name="Laukaa_rgb_2016">
      <a:dk1>
        <a:srgbClr val="7F7F7F"/>
      </a:dk1>
      <a:lt1>
        <a:srgbClr val="FFFFFF"/>
      </a:lt1>
      <a:dk2>
        <a:srgbClr val="3C3C3C"/>
      </a:dk2>
      <a:lt2>
        <a:srgbClr val="FFFFFF"/>
      </a:lt2>
      <a:accent1>
        <a:srgbClr val="008A92"/>
      </a:accent1>
      <a:accent2>
        <a:srgbClr val="D73B5C"/>
      </a:accent2>
      <a:accent3>
        <a:srgbClr val="EEE300"/>
      </a:accent3>
      <a:accent4>
        <a:srgbClr val="30B7BC"/>
      </a:accent4>
      <a:accent5>
        <a:srgbClr val="00A37D"/>
      </a:accent5>
      <a:accent6>
        <a:srgbClr val="F08261"/>
      </a:accent6>
      <a:hlink>
        <a:srgbClr val="D9E5EC"/>
      </a:hlink>
      <a:folHlink>
        <a:srgbClr val="008A9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aukaa_powerpoint_yleispohja_16x9_2025.pptx" id="{ACB75EB4-E1F7-4083-BAE1-465DA24429C5}" vid="{44CA99F5-D85A-4031-99A8-B9FC5AD7416B}"/>
    </a:ext>
  </a:extLst>
</a:theme>
</file>

<file path=ppt/theme/theme3.xml><?xml version="1.0" encoding="utf-8"?>
<a:theme xmlns:a="http://schemas.openxmlformats.org/drawingml/2006/main" name="Kannet_ja_lopetus">
  <a:themeElements>
    <a:clrScheme name="Laukaa_rgb_2016">
      <a:dk1>
        <a:srgbClr val="7F7F7F"/>
      </a:dk1>
      <a:lt1>
        <a:srgbClr val="FFFFFF"/>
      </a:lt1>
      <a:dk2>
        <a:srgbClr val="3C3C3C"/>
      </a:dk2>
      <a:lt2>
        <a:srgbClr val="FFFFFF"/>
      </a:lt2>
      <a:accent1>
        <a:srgbClr val="008A92"/>
      </a:accent1>
      <a:accent2>
        <a:srgbClr val="D73B5C"/>
      </a:accent2>
      <a:accent3>
        <a:srgbClr val="EEE300"/>
      </a:accent3>
      <a:accent4>
        <a:srgbClr val="30B7BC"/>
      </a:accent4>
      <a:accent5>
        <a:srgbClr val="00A37D"/>
      </a:accent5>
      <a:accent6>
        <a:srgbClr val="F08261"/>
      </a:accent6>
      <a:hlink>
        <a:srgbClr val="D9E5EC"/>
      </a:hlink>
      <a:folHlink>
        <a:srgbClr val="008A9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aukaa_powerpoint_yleispohja_16x9_2025.pptx" id="{ACB75EB4-E1F7-4083-BAE1-465DA24429C5}" vid="{425FF327-72CD-4D55-8492-689A03697BF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Laukaa_powerpoint_yleispohja_16x9_2026</Template>
  <TotalTime>213</TotalTime>
  <Words>1047</Words>
  <Application>Microsoft Office PowerPoint</Application>
  <PresentationFormat>Mukautettu</PresentationFormat>
  <Paragraphs>89</Paragraphs>
  <Slides>16</Slides>
  <Notes>1</Notes>
  <HiddenSlides>0</HiddenSlides>
  <MMClips>0</MMClips>
  <ScaleCrop>false</ScaleCrop>
  <HeadingPairs>
    <vt:vector size="6" baseType="variant">
      <vt:variant>
        <vt:lpstr>Käytetyt fontit</vt:lpstr>
      </vt:variant>
      <vt:variant>
        <vt:i4>7</vt:i4>
      </vt:variant>
      <vt:variant>
        <vt:lpstr>Teema</vt:lpstr>
      </vt:variant>
      <vt:variant>
        <vt:i4>3</vt:i4>
      </vt:variant>
      <vt:variant>
        <vt:lpstr>Dian otsikot</vt:lpstr>
      </vt:variant>
      <vt:variant>
        <vt:i4>16</vt:i4>
      </vt:variant>
    </vt:vector>
  </HeadingPairs>
  <TitlesOfParts>
    <vt:vector size="26" baseType="lpstr">
      <vt:lpstr>Arial</vt:lpstr>
      <vt:lpstr>Calibri</vt:lpstr>
      <vt:lpstr>Calibri Light</vt:lpstr>
      <vt:lpstr>Calibri Normaali</vt:lpstr>
      <vt:lpstr>Courier New</vt:lpstr>
      <vt:lpstr>Gill Sans</vt:lpstr>
      <vt:lpstr>Wingdings</vt:lpstr>
      <vt:lpstr>Laukaa_sisällöt</vt:lpstr>
      <vt:lpstr>Laukaa_erikoissisällöt</vt:lpstr>
      <vt:lpstr>Kannet_ja_lopetus</vt:lpstr>
      <vt:lpstr>Hallintopäätös ja hallintolain mukainen kuuleminen    erityisopettajien palaveri EH 22.9.2026 </vt:lpstr>
      <vt:lpstr>Taustalla vaikuttava lainsäädäntö</vt:lpstr>
      <vt:lpstr>Miksi tulee tehdä hallintopäätös?</vt:lpstr>
      <vt:lpstr>LAPSEN / OPPILAAN JA HUOLTAJAN OSALLISTAMINEN: Ei ole hallintolain mukainen kuuleminen.</vt:lpstr>
      <vt:lpstr>HALLINTOLAIN MUKAINEN KUULEMINEN</vt:lpstr>
      <vt:lpstr>HALLINTOLAIN MUKAINEN KUULEMINEN</vt:lpstr>
      <vt:lpstr>TAPA 1: Suullinen kuuleminen ja mahdollisuus täydentää kirjallisesti</vt:lpstr>
      <vt:lpstr>TAPA 2: Kirjallinen kuuleminen</vt:lpstr>
      <vt:lpstr>TAPA 3:</vt:lpstr>
      <vt:lpstr>Esimerkkejä kirjauksista Wilman lomakkeessa</vt:lpstr>
      <vt:lpstr>Esimerkkejä 3.3 (jatkuu)</vt:lpstr>
      <vt:lpstr>Esimerkkejä 3.3</vt:lpstr>
      <vt:lpstr>Esimerkkejä 3.3</vt:lpstr>
      <vt:lpstr>Oppilaskohtaisen tuen lopettaminen: Esimerkkejä Wilman lomake luku 4</vt:lpstr>
      <vt:lpstr>Kiitokset!</vt:lpstr>
      <vt:lpstr>Kiitos</vt:lpstr>
    </vt:vector>
  </TitlesOfParts>
  <Manager/>
  <Company>Laukaan kunta</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subject/>
  <dc:creator>Eva Hilkamo</dc:creator>
  <cp:keywords/>
  <dc:description/>
  <cp:lastModifiedBy>Eva Hilkamo</cp:lastModifiedBy>
  <cp:revision>72</cp:revision>
  <dcterms:created xsi:type="dcterms:W3CDTF">2026-09-17T10:10:03Z</dcterms:created>
  <dcterms:modified xsi:type="dcterms:W3CDTF">2026-10-23T04:58:47Z</dcterms:modified>
  <cp:category/>
</cp:coreProperties>
</file>