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8" r:id="rId17"/>
    <p:sldId id="25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5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16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4686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08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4121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72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61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8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0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2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1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4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11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4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0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4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ub01.online.tableau.com/#/site/kouluterveyskyselyntableauympaeristoe/workbooks/1282759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7299A5A7-7B53-4999-9CEA-2CBC06EC8B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u="sng" dirty="0" err="1">
                <a:hlinkClick r:id="rId2"/>
              </a:rPr>
              <a:t>Källhagens</a:t>
            </a:r>
            <a:r>
              <a:rPr lang="en-US" u="sng" dirty="0">
                <a:hlinkClick r:id="rId2"/>
              </a:rPr>
              <a:t> </a:t>
            </a:r>
            <a:r>
              <a:rPr lang="en-US" u="sng" dirty="0" err="1">
                <a:hlinkClick r:id="rId2"/>
              </a:rPr>
              <a:t>skolas</a:t>
            </a:r>
            <a:br>
              <a:rPr lang="en-US" u="sng" dirty="0">
                <a:hlinkClick r:id="rId2"/>
              </a:rPr>
            </a:br>
            <a:r>
              <a:rPr lang="en-US" u="sng" dirty="0" err="1">
                <a:hlinkClick r:id="rId2"/>
              </a:rPr>
              <a:t>HiS-resultat</a:t>
            </a:r>
            <a:r>
              <a:rPr lang="en-US" u="sng">
                <a:hlinkClick r:id="rId2"/>
              </a:rPr>
              <a:t> 2023</a:t>
            </a:r>
            <a:br>
              <a:rPr lang="en-US" u="sng" dirty="0">
                <a:hlinkClick r:id="rId2"/>
              </a:rPr>
            </a:br>
            <a:r>
              <a:rPr lang="en-US" sz="3100" u="sng" dirty="0" err="1">
                <a:hlinkClick r:id="rId2"/>
              </a:rPr>
              <a:t>Skolgemenskapen</a:t>
            </a:r>
            <a:endParaRPr lang="en-us" sz="3100" u="sng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33EDA554-50C7-4DF2-B01D-F4B8791427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Monica Lemberg, </a:t>
            </a:r>
            <a:r>
              <a:rPr lang="fi-FI" dirty="0" err="1"/>
              <a:t>rektor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D5814A9A-9E15-450E-B84D-18A0D0B20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12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9CE6996A-22BB-418D-A056-D1125C8F1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89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CAFF5851-A1B4-480C-B15D-296D6BB28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13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714979B6-F97E-483D-9E78-F9E2BCC30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75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3D1455A0-246A-47F6-A28A-6AF1BF4BF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92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1FCA1E0F-6FBF-4D83-81E1-4DBA5ADAC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52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BD0736-CBE4-4B3C-8D67-873B07685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Vilka</a:t>
            </a:r>
            <a:r>
              <a:rPr lang="fi-FI" dirty="0"/>
              <a:t> </a:t>
            </a:r>
            <a:r>
              <a:rPr lang="fi-FI" dirty="0" err="1"/>
              <a:t>funderingar</a:t>
            </a:r>
            <a:r>
              <a:rPr lang="fi-FI" dirty="0"/>
              <a:t> </a:t>
            </a:r>
            <a:r>
              <a:rPr lang="fi-FI" dirty="0" err="1"/>
              <a:t>väcker</a:t>
            </a:r>
            <a:r>
              <a:rPr lang="fi-FI" dirty="0"/>
              <a:t> </a:t>
            </a:r>
            <a:r>
              <a:rPr lang="fi-FI" dirty="0" err="1"/>
              <a:t>resultatet</a:t>
            </a:r>
            <a:r>
              <a:rPr lang="fi-FI" dirty="0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1F5238-1504-4FA6-9563-064B9C014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3083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E7C20A-BCF7-451E-B589-BE990D87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Hur</a:t>
            </a:r>
            <a:r>
              <a:rPr lang="fi-FI" dirty="0"/>
              <a:t> </a:t>
            </a:r>
            <a:r>
              <a:rPr lang="fi-FI" dirty="0" err="1"/>
              <a:t>kan</a:t>
            </a:r>
            <a:r>
              <a:rPr lang="fi-FI" dirty="0"/>
              <a:t> vi </a:t>
            </a:r>
            <a:r>
              <a:rPr lang="fi-FI" dirty="0" err="1"/>
              <a:t>jobba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resultatet</a:t>
            </a:r>
            <a:r>
              <a:rPr lang="fi-FI" dirty="0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E97DDC-FE8A-4DD0-9D7E-8EABAA176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926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CE984114-8385-4A5D-8A5D-B64A0B653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E94A422F-AB7C-4206-9EE6-E2DAB008F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1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CE8B2966-5CCC-4A53-AA7C-075059072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32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B67347DA-1A9E-4363-A92A-557A8EE7A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44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91C8437B-4362-499E-B3B7-6DAFFECA0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63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5FFD70A5-129F-4429-A04D-F970D6C49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97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ECFEB745-A17F-4980-9625-D6A4FF1B0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08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738BBF0E-4060-4142-AE0E-9AB92DDDA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46135"/>
      </p:ext>
    </p:extLst>
  </p:cSld>
  <p:clrMapOvr>
    <a:masterClrMapping/>
  </p:clrMapOvr>
</p:sld>
</file>

<file path=ppt/theme/theme1.xml><?xml version="1.0" encoding="utf-8"?>
<a:theme xmlns:a="http://schemas.openxmlformats.org/drawingml/2006/main" name="Kuiskaus">
  <a:themeElements>
    <a:clrScheme name="Kuiskaus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Kuiskau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uiskaus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</TotalTime>
  <Words>23</Words>
  <Application>Microsoft Office PowerPoint</Application>
  <PresentationFormat>Laajakuva</PresentationFormat>
  <Paragraphs>4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Kuiskaus</vt:lpstr>
      <vt:lpstr>Källhagens skolas HiS-resultat 2023 Skolgemenskapen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Vilka funderingar väcker resultatet?</vt:lpstr>
      <vt:lpstr>Hur kan vi jobba med resultatet?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Källhagens skolas HiS-resultat 2023 Skolgemenskapen</dc:title>
  <dc:creator>Lemberg Monica</dc:creator>
  <cp:lastModifiedBy>Lemberg Monica</cp:lastModifiedBy>
  <cp:revision>4</cp:revision>
  <dcterms:created xsi:type="dcterms:W3CDTF">2023-10-03T06:36:06Z</dcterms:created>
  <dcterms:modified xsi:type="dcterms:W3CDTF">2023-10-03T06:52:06Z</dcterms:modified>
</cp:coreProperties>
</file>